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Lst>
  <p:sldSz cx="18288000" cy="10287000"/>
  <p:notesSz cx="6858000" cy="9144000"/>
  <p:embeddedFontLst>
    <p:embeddedFont>
      <p:font typeface="Montserrat Bold" panose="020B0604020202020204" charset="0"/>
      <p:regular r:id="rId20"/>
    </p:embeddedFont>
    <p:embeddedFont>
      <p:font typeface="Montserrat" panose="020B0604020202020204" charset="0"/>
      <p:regular r:id="rId21"/>
    </p:embeddedFont>
    <p:embeddedFont>
      <p:font typeface="Calibri" panose="020F0502020204030204" pitchFamily="34" charset="0"/>
      <p:regular r:id="rId22"/>
      <p:bold r:id="rId23"/>
      <p:italic r:id="rId24"/>
      <p:boldItalic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p:scale>
          <a:sx n="31" d="100"/>
          <a:sy n="31" d="100"/>
        </p:scale>
        <p:origin x="1656" y="87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5/14/2024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5/14/2024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5/14/2024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5/14/2024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5/14/2024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5/14/2024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5/14/2024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5/14/2024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5/14/2024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4" Type="http://schemas.openxmlformats.org/officeDocument/2006/relationships/image" Target="../media/image22.svg"/></Relationships>
</file>

<file path=ppt/slides/_rels/slide13.xml.rels><?xml version="1.0" encoding="UTF-8" standalone="yes"?>
<Relationships xmlns="http://schemas.openxmlformats.org/package/2006/relationships"><Relationship Id="rId3" Type="http://schemas.openxmlformats.org/officeDocument/2006/relationships/image" Target="../media/image24.svg"/><Relationship Id="rId7" Type="http://schemas.openxmlformats.org/officeDocument/2006/relationships/image" Target="../media/image28.sv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26.svg"/><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1.sv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10.sv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4.svg"/><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7.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898322">
            <a:off x="13155597" y="-2856761"/>
            <a:ext cx="8346585" cy="8367504"/>
          </a:xfrm>
          <a:custGeom>
            <a:avLst/>
            <a:gdLst/>
            <a:ahLst/>
            <a:cxnLst/>
            <a:rect l="l" t="t" r="r" b="b"/>
            <a:pathLst>
              <a:path w="8346585" h="8367504">
                <a:moveTo>
                  <a:pt x="0" y="0"/>
                </a:moveTo>
                <a:lnTo>
                  <a:pt x="8346586" y="0"/>
                </a:lnTo>
                <a:lnTo>
                  <a:pt x="8346586" y="8367504"/>
                </a:lnTo>
                <a:lnTo>
                  <a:pt x="0" y="8367504"/>
                </a:lnTo>
                <a:lnTo>
                  <a:pt x="0" y="0"/>
                </a:lnTo>
                <a:close/>
              </a:path>
            </a:pathLst>
          </a:custGeom>
          <a:blipFill>
            <a:blip r:embed="rId2"/>
            <a:stretch>
              <a:fillRect/>
            </a:stretch>
          </a:blipFill>
        </p:spPr>
      </p:sp>
      <p:grpSp>
        <p:nvGrpSpPr>
          <p:cNvPr id="3" name="Group 3"/>
          <p:cNvGrpSpPr/>
          <p:nvPr/>
        </p:nvGrpSpPr>
        <p:grpSpPr>
          <a:xfrm>
            <a:off x="10463626" y="1621617"/>
            <a:ext cx="753561" cy="753561"/>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sp>
        <p:sp>
          <p:nvSpPr>
            <p:cNvPr id="5" name="TextBox 5"/>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6" name="TextBox 6"/>
          <p:cNvSpPr txBox="1"/>
          <p:nvPr/>
        </p:nvSpPr>
        <p:spPr>
          <a:xfrm>
            <a:off x="767873" y="1807898"/>
            <a:ext cx="10072534" cy="3444090"/>
          </a:xfrm>
          <a:prstGeom prst="rect">
            <a:avLst/>
          </a:prstGeom>
        </p:spPr>
        <p:txBody>
          <a:bodyPr lIns="0" tIns="0" rIns="0" bIns="0" rtlCol="0" anchor="t">
            <a:spAutoFit/>
          </a:bodyPr>
          <a:lstStyle/>
          <a:p>
            <a:pPr algn="l">
              <a:lnSpc>
                <a:spcPts val="13868"/>
              </a:lnSpc>
              <a:spcBef>
                <a:spcPct val="0"/>
              </a:spcBef>
            </a:pPr>
            <a:r>
              <a:rPr lang="en-US" sz="9905">
                <a:solidFill>
                  <a:srgbClr val="000000"/>
                </a:solidFill>
                <a:latin typeface="Montserrat Bold"/>
              </a:rPr>
              <a:t>ARTIFICIAL INTELLIGENCE </a:t>
            </a:r>
          </a:p>
        </p:txBody>
      </p:sp>
      <p:grpSp>
        <p:nvGrpSpPr>
          <p:cNvPr id="7" name="Group 7"/>
          <p:cNvGrpSpPr/>
          <p:nvPr/>
        </p:nvGrpSpPr>
        <p:grpSpPr>
          <a:xfrm>
            <a:off x="14778711" y="7667323"/>
            <a:ext cx="1578921" cy="1578921"/>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sp>
        <p:sp>
          <p:nvSpPr>
            <p:cNvPr id="9" name="TextBox 9"/>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10" name="TextBox 10"/>
          <p:cNvSpPr txBox="1"/>
          <p:nvPr/>
        </p:nvSpPr>
        <p:spPr>
          <a:xfrm>
            <a:off x="1028700" y="5671175"/>
            <a:ext cx="10740951" cy="3938679"/>
          </a:xfrm>
          <a:prstGeom prst="rect">
            <a:avLst/>
          </a:prstGeom>
        </p:spPr>
        <p:txBody>
          <a:bodyPr lIns="0" tIns="0" rIns="0" bIns="0" rtlCol="0" anchor="t">
            <a:spAutoFit/>
          </a:bodyPr>
          <a:lstStyle/>
          <a:p>
            <a:pPr algn="l">
              <a:lnSpc>
                <a:spcPts val="3932"/>
              </a:lnSpc>
            </a:pPr>
            <a:r>
              <a:rPr lang="en-US" sz="2808">
                <a:solidFill>
                  <a:srgbClr val="000000"/>
                </a:solidFill>
                <a:latin typeface="Montserrat Bold"/>
              </a:rPr>
              <a:t>PRESENTED BY :</a:t>
            </a:r>
          </a:p>
          <a:p>
            <a:pPr algn="l">
              <a:lnSpc>
                <a:spcPts val="3932"/>
              </a:lnSpc>
            </a:pPr>
            <a:r>
              <a:rPr lang="en-US" sz="2808">
                <a:solidFill>
                  <a:srgbClr val="000000"/>
                </a:solidFill>
                <a:latin typeface="Montserrat"/>
              </a:rPr>
              <a:t>AIMEN JILLANI              (2021-BCS-001)</a:t>
            </a:r>
          </a:p>
          <a:p>
            <a:pPr algn="l">
              <a:lnSpc>
                <a:spcPts val="3932"/>
              </a:lnSpc>
            </a:pPr>
            <a:r>
              <a:rPr lang="en-US" sz="2808">
                <a:solidFill>
                  <a:srgbClr val="000000"/>
                </a:solidFill>
                <a:latin typeface="Montserrat"/>
              </a:rPr>
              <a:t>KAINAT BIBI                   (2021-BCS-017)</a:t>
            </a:r>
          </a:p>
          <a:p>
            <a:pPr algn="l">
              <a:lnSpc>
                <a:spcPts val="3932"/>
              </a:lnSpc>
            </a:pPr>
            <a:r>
              <a:rPr lang="en-US" sz="2808">
                <a:solidFill>
                  <a:srgbClr val="000000"/>
                </a:solidFill>
                <a:latin typeface="Montserrat"/>
              </a:rPr>
              <a:t>MARYAM SIDDIQUI     (2021-BCS-027)</a:t>
            </a:r>
          </a:p>
          <a:p>
            <a:pPr algn="l">
              <a:lnSpc>
                <a:spcPts val="3932"/>
              </a:lnSpc>
            </a:pPr>
            <a:r>
              <a:rPr lang="en-US" sz="2808">
                <a:solidFill>
                  <a:srgbClr val="000000"/>
                </a:solidFill>
                <a:latin typeface="Montserrat"/>
              </a:rPr>
              <a:t>NASTASHA KANWAL  (2021-BCS-032)</a:t>
            </a:r>
          </a:p>
          <a:p>
            <a:pPr algn="l">
              <a:lnSpc>
                <a:spcPts val="3932"/>
              </a:lnSpc>
            </a:pPr>
            <a:r>
              <a:rPr lang="en-US" sz="2808">
                <a:solidFill>
                  <a:srgbClr val="000000"/>
                </a:solidFill>
                <a:latin typeface="Montserrat"/>
              </a:rPr>
              <a:t>NOOR FATIMA              (2021-BCS-035)</a:t>
            </a:r>
          </a:p>
          <a:p>
            <a:pPr algn="l">
              <a:lnSpc>
                <a:spcPts val="3932"/>
              </a:lnSpc>
            </a:pPr>
            <a:r>
              <a:rPr lang="en-US" sz="2808">
                <a:solidFill>
                  <a:srgbClr val="000000"/>
                </a:solidFill>
                <a:latin typeface="Montserrat"/>
              </a:rPr>
              <a:t>WISHMA NOOR            (2021-BCS-041)</a:t>
            </a:r>
          </a:p>
          <a:p>
            <a:pPr algn="l">
              <a:lnSpc>
                <a:spcPts val="3932"/>
              </a:lnSpc>
              <a:spcBef>
                <a:spcPct val="0"/>
              </a:spcBef>
            </a:pPr>
            <a:endParaRPr lang="en-US" sz="2808">
              <a:solidFill>
                <a:srgbClr val="000000"/>
              </a:solidFill>
              <a:latin typeface="Montserrat"/>
            </a:endParaRPr>
          </a:p>
        </p:txBody>
      </p:sp>
      <p:grpSp>
        <p:nvGrpSpPr>
          <p:cNvPr id="11" name="Group 11"/>
          <p:cNvGrpSpPr/>
          <p:nvPr/>
        </p:nvGrpSpPr>
        <p:grpSpPr>
          <a:xfrm>
            <a:off x="9638266" y="6085406"/>
            <a:ext cx="992665" cy="992665"/>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14" name="Group 14"/>
          <p:cNvGrpSpPr/>
          <p:nvPr/>
        </p:nvGrpSpPr>
        <p:grpSpPr>
          <a:xfrm>
            <a:off x="-550221" y="-550221"/>
            <a:ext cx="1578921" cy="1578921"/>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17" name="Group 17"/>
          <p:cNvGrpSpPr/>
          <p:nvPr/>
        </p:nvGrpSpPr>
        <p:grpSpPr>
          <a:xfrm>
            <a:off x="10463626" y="9282609"/>
            <a:ext cx="956766" cy="956766"/>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sp>
        <p:sp>
          <p:nvSpPr>
            <p:cNvPr id="19" name="TextBox 19"/>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anim calcmode="lin" valueType="num">
                                      <p:cBhvr additive="base">
                                        <p:cTn id="15" dur="500" fill="hold"/>
                                        <p:tgtEl>
                                          <p:spTgt spid="17"/>
                                        </p:tgtEl>
                                        <p:attrNameLst>
                                          <p:attrName>ppt_x</p:attrName>
                                        </p:attrNameLst>
                                      </p:cBhvr>
                                      <p:tavLst>
                                        <p:tav tm="0">
                                          <p:val>
                                            <p:strVal val="#ppt_x"/>
                                          </p:val>
                                        </p:tav>
                                        <p:tav tm="100000">
                                          <p:val>
                                            <p:strVal val="#ppt_x"/>
                                          </p:val>
                                        </p:tav>
                                      </p:tavLst>
                                    </p:anim>
                                    <p:anim calcmode="lin" valueType="num">
                                      <p:cBhvr additive="base">
                                        <p:cTn id="16" dur="500" fill="hold"/>
                                        <p:tgtEl>
                                          <p:spTgt spid="17"/>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ppt_x"/>
                                          </p:val>
                                        </p:tav>
                                        <p:tav tm="100000">
                                          <p:val>
                                            <p:strVal val="#ppt_x"/>
                                          </p:val>
                                        </p:tav>
                                      </p:tavLst>
                                    </p:anim>
                                    <p:anim calcmode="lin" valueType="num">
                                      <p:cBhvr additive="base">
                                        <p:cTn id="20" dur="500" fill="hold"/>
                                        <p:tgtEl>
                                          <p:spTgt spid="11"/>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3"/>
                                        </p:tgtEl>
                                        <p:attrNameLst>
                                          <p:attrName>style.visibility</p:attrName>
                                        </p:attrNameLst>
                                      </p:cBhvr>
                                      <p:to>
                                        <p:strVal val="visible"/>
                                      </p:to>
                                    </p:set>
                                    <p:anim calcmode="lin" valueType="num">
                                      <p:cBhvr additive="base">
                                        <p:cTn id="23" dur="500" fill="hold"/>
                                        <p:tgtEl>
                                          <p:spTgt spid="3"/>
                                        </p:tgtEl>
                                        <p:attrNameLst>
                                          <p:attrName>ppt_x</p:attrName>
                                        </p:attrNameLst>
                                      </p:cBhvr>
                                      <p:tavLst>
                                        <p:tav tm="0">
                                          <p:val>
                                            <p:strVal val="#ppt_x"/>
                                          </p:val>
                                        </p:tav>
                                        <p:tav tm="100000">
                                          <p:val>
                                            <p:strVal val="#ppt_x"/>
                                          </p:val>
                                        </p:tav>
                                      </p:tavLst>
                                    </p:anim>
                                    <p:anim calcmode="lin" valueType="num">
                                      <p:cBhvr additive="base">
                                        <p:cTn id="24" dur="500" fill="hold"/>
                                        <p:tgtEl>
                                          <p:spTgt spid="3"/>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anim calcmode="lin" valueType="num">
                                      <p:cBhvr additive="base">
                                        <p:cTn id="27" dur="500" fill="hold"/>
                                        <p:tgtEl>
                                          <p:spTgt spid="14"/>
                                        </p:tgtEl>
                                        <p:attrNameLst>
                                          <p:attrName>ppt_x</p:attrName>
                                        </p:attrNameLst>
                                      </p:cBhvr>
                                      <p:tavLst>
                                        <p:tav tm="0">
                                          <p:val>
                                            <p:strVal val="#ppt_x"/>
                                          </p:val>
                                        </p:tav>
                                        <p:tav tm="100000">
                                          <p:val>
                                            <p:strVal val="#ppt_x"/>
                                          </p:val>
                                        </p:tav>
                                      </p:tavLst>
                                    </p:anim>
                                    <p:anim calcmode="lin" valueType="num">
                                      <p:cBhvr additive="base">
                                        <p:cTn id="2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518400" y="9822439"/>
            <a:ext cx="6451192" cy="468590"/>
            <a:chOff x="0" y="0"/>
            <a:chExt cx="3320957" cy="241222"/>
          </a:xfrm>
        </p:grpSpPr>
        <p:sp>
          <p:nvSpPr>
            <p:cNvPr id="3" name="Freeform 3"/>
            <p:cNvSpPr/>
            <p:nvPr/>
          </p:nvSpPr>
          <p:spPr>
            <a:xfrm>
              <a:off x="0" y="0"/>
              <a:ext cx="3320957" cy="241222"/>
            </a:xfrm>
            <a:custGeom>
              <a:avLst/>
              <a:gdLst/>
              <a:ahLst/>
              <a:cxnLst/>
              <a:rect l="l" t="t" r="r" b="b"/>
              <a:pathLst>
                <a:path w="3320957" h="241222">
                  <a:moveTo>
                    <a:pt x="0" y="0"/>
                  </a:moveTo>
                  <a:lnTo>
                    <a:pt x="3320957" y="0"/>
                  </a:lnTo>
                  <a:lnTo>
                    <a:pt x="3320957" y="241222"/>
                  </a:lnTo>
                  <a:lnTo>
                    <a:pt x="0" y="241222"/>
                  </a:ln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sp>
        <p:sp>
          <p:nvSpPr>
            <p:cNvPr id="4" name="TextBox 4"/>
            <p:cNvSpPr txBox="1"/>
            <p:nvPr/>
          </p:nvSpPr>
          <p:spPr>
            <a:xfrm>
              <a:off x="0" y="-38100"/>
              <a:ext cx="3320957" cy="279322"/>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5573854" y="9822439"/>
            <a:ext cx="6451192" cy="468590"/>
            <a:chOff x="0" y="0"/>
            <a:chExt cx="3320957" cy="241222"/>
          </a:xfrm>
        </p:grpSpPr>
        <p:sp>
          <p:nvSpPr>
            <p:cNvPr id="6" name="Freeform 6"/>
            <p:cNvSpPr/>
            <p:nvPr/>
          </p:nvSpPr>
          <p:spPr>
            <a:xfrm>
              <a:off x="0" y="0"/>
              <a:ext cx="3320957" cy="241222"/>
            </a:xfrm>
            <a:custGeom>
              <a:avLst/>
              <a:gdLst/>
              <a:ahLst/>
              <a:cxnLst/>
              <a:rect l="l" t="t" r="r" b="b"/>
              <a:pathLst>
                <a:path w="3320957" h="241222">
                  <a:moveTo>
                    <a:pt x="0" y="0"/>
                  </a:moveTo>
                  <a:lnTo>
                    <a:pt x="3320957" y="0"/>
                  </a:lnTo>
                  <a:lnTo>
                    <a:pt x="3320957" y="241222"/>
                  </a:lnTo>
                  <a:lnTo>
                    <a:pt x="0" y="241222"/>
                  </a:ln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sp>
        <p:sp>
          <p:nvSpPr>
            <p:cNvPr id="7" name="TextBox 7"/>
            <p:cNvSpPr txBox="1"/>
            <p:nvPr/>
          </p:nvSpPr>
          <p:spPr>
            <a:xfrm>
              <a:off x="0" y="-38100"/>
              <a:ext cx="3320957" cy="279322"/>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12663221" y="9822439"/>
            <a:ext cx="6451192" cy="468590"/>
            <a:chOff x="0" y="0"/>
            <a:chExt cx="3320957" cy="241222"/>
          </a:xfrm>
        </p:grpSpPr>
        <p:sp>
          <p:nvSpPr>
            <p:cNvPr id="9" name="Freeform 9"/>
            <p:cNvSpPr/>
            <p:nvPr/>
          </p:nvSpPr>
          <p:spPr>
            <a:xfrm>
              <a:off x="0" y="0"/>
              <a:ext cx="3320957" cy="241222"/>
            </a:xfrm>
            <a:custGeom>
              <a:avLst/>
              <a:gdLst/>
              <a:ahLst/>
              <a:cxnLst/>
              <a:rect l="l" t="t" r="r" b="b"/>
              <a:pathLst>
                <a:path w="3320957" h="241222">
                  <a:moveTo>
                    <a:pt x="0" y="0"/>
                  </a:moveTo>
                  <a:lnTo>
                    <a:pt x="3320957" y="0"/>
                  </a:lnTo>
                  <a:lnTo>
                    <a:pt x="3320957" y="241222"/>
                  </a:lnTo>
                  <a:lnTo>
                    <a:pt x="0" y="241222"/>
                  </a:ln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sp>
        <p:sp>
          <p:nvSpPr>
            <p:cNvPr id="10" name="TextBox 10"/>
            <p:cNvSpPr txBox="1"/>
            <p:nvPr/>
          </p:nvSpPr>
          <p:spPr>
            <a:xfrm>
              <a:off x="0" y="-38100"/>
              <a:ext cx="3320957" cy="279322"/>
            </a:xfrm>
            <a:prstGeom prst="rect">
              <a:avLst/>
            </a:prstGeom>
          </p:spPr>
          <p:txBody>
            <a:bodyPr lIns="50800" tIns="50800" rIns="50800" bIns="50800" rtlCol="0" anchor="ctr"/>
            <a:lstStyle/>
            <a:p>
              <a:pPr algn="ctr">
                <a:lnSpc>
                  <a:spcPts val="2659"/>
                </a:lnSpc>
                <a:spcBef>
                  <a:spcPct val="0"/>
                </a:spcBef>
              </a:pPr>
              <a:endParaRPr/>
            </a:p>
          </p:txBody>
        </p:sp>
      </p:grpSp>
      <p:grpSp>
        <p:nvGrpSpPr>
          <p:cNvPr id="11" name="Group 11"/>
          <p:cNvGrpSpPr/>
          <p:nvPr/>
        </p:nvGrpSpPr>
        <p:grpSpPr>
          <a:xfrm>
            <a:off x="-1516957" y="0"/>
            <a:ext cx="6451192" cy="468590"/>
            <a:chOff x="0" y="0"/>
            <a:chExt cx="3320957" cy="241222"/>
          </a:xfrm>
        </p:grpSpPr>
        <p:sp>
          <p:nvSpPr>
            <p:cNvPr id="12" name="Freeform 12"/>
            <p:cNvSpPr/>
            <p:nvPr/>
          </p:nvSpPr>
          <p:spPr>
            <a:xfrm>
              <a:off x="0" y="0"/>
              <a:ext cx="3320957" cy="241222"/>
            </a:xfrm>
            <a:custGeom>
              <a:avLst/>
              <a:gdLst/>
              <a:ahLst/>
              <a:cxnLst/>
              <a:rect l="l" t="t" r="r" b="b"/>
              <a:pathLst>
                <a:path w="3320957" h="241222">
                  <a:moveTo>
                    <a:pt x="0" y="0"/>
                  </a:moveTo>
                  <a:lnTo>
                    <a:pt x="3320957" y="0"/>
                  </a:lnTo>
                  <a:lnTo>
                    <a:pt x="3320957" y="241222"/>
                  </a:lnTo>
                  <a:lnTo>
                    <a:pt x="0" y="241222"/>
                  </a:ln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sp>
        <p:sp>
          <p:nvSpPr>
            <p:cNvPr id="13" name="TextBox 13"/>
            <p:cNvSpPr txBox="1"/>
            <p:nvPr/>
          </p:nvSpPr>
          <p:spPr>
            <a:xfrm>
              <a:off x="0" y="-38100"/>
              <a:ext cx="3320957" cy="279322"/>
            </a:xfrm>
            <a:prstGeom prst="rect">
              <a:avLst/>
            </a:prstGeom>
          </p:spPr>
          <p:txBody>
            <a:bodyPr lIns="50800" tIns="50800" rIns="50800" bIns="50800" rtlCol="0" anchor="ctr"/>
            <a:lstStyle/>
            <a:p>
              <a:pPr algn="ctr">
                <a:lnSpc>
                  <a:spcPts val="2659"/>
                </a:lnSpc>
                <a:spcBef>
                  <a:spcPct val="0"/>
                </a:spcBef>
              </a:pPr>
              <a:endParaRPr/>
            </a:p>
          </p:txBody>
        </p:sp>
      </p:grpSp>
      <p:grpSp>
        <p:nvGrpSpPr>
          <p:cNvPr id="14" name="Group 14"/>
          <p:cNvGrpSpPr/>
          <p:nvPr/>
        </p:nvGrpSpPr>
        <p:grpSpPr>
          <a:xfrm>
            <a:off x="5575298" y="0"/>
            <a:ext cx="6451192" cy="468590"/>
            <a:chOff x="0" y="0"/>
            <a:chExt cx="3320957" cy="241222"/>
          </a:xfrm>
        </p:grpSpPr>
        <p:sp>
          <p:nvSpPr>
            <p:cNvPr id="15" name="Freeform 15"/>
            <p:cNvSpPr/>
            <p:nvPr/>
          </p:nvSpPr>
          <p:spPr>
            <a:xfrm>
              <a:off x="0" y="0"/>
              <a:ext cx="3320957" cy="241222"/>
            </a:xfrm>
            <a:custGeom>
              <a:avLst/>
              <a:gdLst/>
              <a:ahLst/>
              <a:cxnLst/>
              <a:rect l="l" t="t" r="r" b="b"/>
              <a:pathLst>
                <a:path w="3320957" h="241222">
                  <a:moveTo>
                    <a:pt x="0" y="0"/>
                  </a:moveTo>
                  <a:lnTo>
                    <a:pt x="3320957" y="0"/>
                  </a:lnTo>
                  <a:lnTo>
                    <a:pt x="3320957" y="241222"/>
                  </a:lnTo>
                  <a:lnTo>
                    <a:pt x="0" y="241222"/>
                  </a:ln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sp>
        <p:sp>
          <p:nvSpPr>
            <p:cNvPr id="16" name="TextBox 16"/>
            <p:cNvSpPr txBox="1"/>
            <p:nvPr/>
          </p:nvSpPr>
          <p:spPr>
            <a:xfrm>
              <a:off x="0" y="-38100"/>
              <a:ext cx="3320957" cy="279322"/>
            </a:xfrm>
            <a:prstGeom prst="rect">
              <a:avLst/>
            </a:prstGeom>
          </p:spPr>
          <p:txBody>
            <a:bodyPr lIns="50800" tIns="50800" rIns="50800" bIns="50800" rtlCol="0" anchor="ctr"/>
            <a:lstStyle/>
            <a:p>
              <a:pPr algn="ctr">
                <a:lnSpc>
                  <a:spcPts val="2659"/>
                </a:lnSpc>
                <a:spcBef>
                  <a:spcPct val="0"/>
                </a:spcBef>
              </a:pPr>
              <a:endParaRPr/>
            </a:p>
          </p:txBody>
        </p:sp>
      </p:grpSp>
      <p:grpSp>
        <p:nvGrpSpPr>
          <p:cNvPr id="17" name="Group 17"/>
          <p:cNvGrpSpPr/>
          <p:nvPr/>
        </p:nvGrpSpPr>
        <p:grpSpPr>
          <a:xfrm>
            <a:off x="12664665" y="0"/>
            <a:ext cx="6451192" cy="468590"/>
            <a:chOff x="0" y="0"/>
            <a:chExt cx="3320957" cy="241222"/>
          </a:xfrm>
        </p:grpSpPr>
        <p:sp>
          <p:nvSpPr>
            <p:cNvPr id="18" name="Freeform 18"/>
            <p:cNvSpPr/>
            <p:nvPr/>
          </p:nvSpPr>
          <p:spPr>
            <a:xfrm>
              <a:off x="0" y="0"/>
              <a:ext cx="3320957" cy="241222"/>
            </a:xfrm>
            <a:custGeom>
              <a:avLst/>
              <a:gdLst/>
              <a:ahLst/>
              <a:cxnLst/>
              <a:rect l="l" t="t" r="r" b="b"/>
              <a:pathLst>
                <a:path w="3320957" h="241222">
                  <a:moveTo>
                    <a:pt x="0" y="0"/>
                  </a:moveTo>
                  <a:lnTo>
                    <a:pt x="3320957" y="0"/>
                  </a:lnTo>
                  <a:lnTo>
                    <a:pt x="3320957" y="241222"/>
                  </a:lnTo>
                  <a:lnTo>
                    <a:pt x="0" y="241222"/>
                  </a:ln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sp>
        <p:sp>
          <p:nvSpPr>
            <p:cNvPr id="19" name="TextBox 19"/>
            <p:cNvSpPr txBox="1"/>
            <p:nvPr/>
          </p:nvSpPr>
          <p:spPr>
            <a:xfrm>
              <a:off x="0" y="-38100"/>
              <a:ext cx="3320957" cy="279322"/>
            </a:xfrm>
            <a:prstGeom prst="rect">
              <a:avLst/>
            </a:prstGeom>
          </p:spPr>
          <p:txBody>
            <a:bodyPr lIns="50800" tIns="50800" rIns="50800" bIns="50800" rtlCol="0" anchor="ctr"/>
            <a:lstStyle/>
            <a:p>
              <a:pPr algn="ctr">
                <a:lnSpc>
                  <a:spcPts val="2659"/>
                </a:lnSpc>
                <a:spcBef>
                  <a:spcPct val="0"/>
                </a:spcBef>
              </a:pPr>
              <a:endParaRPr/>
            </a:p>
          </p:txBody>
        </p:sp>
      </p:grpSp>
      <p:sp>
        <p:nvSpPr>
          <p:cNvPr id="20" name="TextBox 20"/>
          <p:cNvSpPr txBox="1"/>
          <p:nvPr/>
        </p:nvSpPr>
        <p:spPr>
          <a:xfrm>
            <a:off x="1344486" y="1038225"/>
            <a:ext cx="15599029" cy="762000"/>
          </a:xfrm>
          <a:prstGeom prst="rect">
            <a:avLst/>
          </a:prstGeom>
        </p:spPr>
        <p:txBody>
          <a:bodyPr lIns="0" tIns="0" rIns="0" bIns="0" rtlCol="0" anchor="t">
            <a:spAutoFit/>
          </a:bodyPr>
          <a:lstStyle/>
          <a:p>
            <a:pPr marL="0" lvl="0" indent="0" algn="ctr">
              <a:lnSpc>
                <a:spcPts val="6081"/>
              </a:lnSpc>
              <a:spcBef>
                <a:spcPct val="0"/>
              </a:spcBef>
            </a:pPr>
            <a:r>
              <a:rPr lang="en-US" sz="5068">
                <a:solidFill>
                  <a:srgbClr val="101010"/>
                </a:solidFill>
                <a:latin typeface="Montserrat Bold"/>
              </a:rPr>
              <a:t>GENDER AND AGE DETECTION </a:t>
            </a:r>
          </a:p>
        </p:txBody>
      </p:sp>
      <p:sp>
        <p:nvSpPr>
          <p:cNvPr id="21" name="Freeform 21"/>
          <p:cNvSpPr/>
          <p:nvPr/>
        </p:nvSpPr>
        <p:spPr>
          <a:xfrm>
            <a:off x="1448131" y="2082294"/>
            <a:ext cx="15811169" cy="7458075"/>
          </a:xfrm>
          <a:custGeom>
            <a:avLst/>
            <a:gdLst/>
            <a:ahLst/>
            <a:cxnLst/>
            <a:rect l="l" t="t" r="r" b="b"/>
            <a:pathLst>
              <a:path w="15811169" h="7458075">
                <a:moveTo>
                  <a:pt x="0" y="0"/>
                </a:moveTo>
                <a:lnTo>
                  <a:pt x="15811169" y="0"/>
                </a:lnTo>
                <a:lnTo>
                  <a:pt x="15811169" y="7458075"/>
                </a:lnTo>
                <a:lnTo>
                  <a:pt x="0" y="7458075"/>
                </a:lnTo>
                <a:lnTo>
                  <a:pt x="0" y="0"/>
                </a:lnTo>
                <a:close/>
              </a:path>
            </a:pathLst>
          </a:custGeom>
          <a:blipFill>
            <a:blip r:embed="rId2"/>
            <a:stretch>
              <a:fillRect l="-3489" t="-2608" b="-8334"/>
            </a:stretch>
          </a:blipFill>
        </p:spPr>
      </p:sp>
    </p:spTree>
  </p:cSld>
  <p:clrMapOvr>
    <a:masterClrMapping/>
  </p:clrMapOvr>
  <p:transition spd="med">
    <p:pull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1+#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500" fill="hold"/>
                                        <p:tgtEl>
                                          <p:spTgt spid="14"/>
                                        </p:tgtEl>
                                        <p:attrNameLst>
                                          <p:attrName>ppt_x</p:attrName>
                                        </p:attrNameLst>
                                      </p:cBhvr>
                                      <p:tavLst>
                                        <p:tav tm="0">
                                          <p:val>
                                            <p:strVal val="1+#ppt_w/2"/>
                                          </p:val>
                                        </p:tav>
                                        <p:tav tm="100000">
                                          <p:val>
                                            <p:strVal val="#ppt_x"/>
                                          </p:val>
                                        </p:tav>
                                      </p:tavLst>
                                    </p:anim>
                                    <p:anim calcmode="lin" valueType="num">
                                      <p:cBhvr additive="base">
                                        <p:cTn id="12" dur="500" fill="hold"/>
                                        <p:tgtEl>
                                          <p:spTgt spid="14"/>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anim calcmode="lin" valueType="num">
                                      <p:cBhvr additive="base">
                                        <p:cTn id="15" dur="500" fill="hold"/>
                                        <p:tgtEl>
                                          <p:spTgt spid="17"/>
                                        </p:tgtEl>
                                        <p:attrNameLst>
                                          <p:attrName>ppt_x</p:attrName>
                                        </p:attrNameLst>
                                      </p:cBhvr>
                                      <p:tavLst>
                                        <p:tav tm="0">
                                          <p:val>
                                            <p:strVal val="1+#ppt_w/2"/>
                                          </p:val>
                                        </p:tav>
                                        <p:tav tm="100000">
                                          <p:val>
                                            <p:strVal val="#ppt_x"/>
                                          </p:val>
                                        </p:tav>
                                      </p:tavLst>
                                    </p:anim>
                                    <p:anim calcmode="lin" valueType="num">
                                      <p:cBhvr additive="base">
                                        <p:cTn id="16" dur="500" fill="hold"/>
                                        <p:tgtEl>
                                          <p:spTgt spid="17"/>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1+#ppt_w/2"/>
                                          </p:val>
                                        </p:tav>
                                        <p:tav tm="100000">
                                          <p:val>
                                            <p:strVal val="#ppt_x"/>
                                          </p:val>
                                        </p:tav>
                                      </p:tavLst>
                                    </p:anim>
                                    <p:anim calcmode="lin" valueType="num">
                                      <p:cBhvr additive="base">
                                        <p:cTn id="20" dur="500" fill="hold"/>
                                        <p:tgtEl>
                                          <p:spTgt spid="8"/>
                                        </p:tgtEl>
                                        <p:attrNameLst>
                                          <p:attrName>ppt_y</p:attrName>
                                        </p:attrNameLst>
                                      </p:cBhvr>
                                      <p:tavLst>
                                        <p:tav tm="0">
                                          <p:val>
                                            <p:strVal val="#ppt_y"/>
                                          </p:val>
                                        </p:tav>
                                        <p:tav tm="100000">
                                          <p:val>
                                            <p:strVal val="#ppt_y"/>
                                          </p:val>
                                        </p:tav>
                                      </p:tavLst>
                                    </p:anim>
                                  </p:childTnLst>
                                </p:cTn>
                              </p:par>
                              <p:par>
                                <p:cTn id="21" presetID="2" presetClass="entr" presetSubtype="2" fill="hold" nodeType="with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500" fill="hold"/>
                                        <p:tgtEl>
                                          <p:spTgt spid="5"/>
                                        </p:tgtEl>
                                        <p:attrNameLst>
                                          <p:attrName>ppt_x</p:attrName>
                                        </p:attrNameLst>
                                      </p:cBhvr>
                                      <p:tavLst>
                                        <p:tav tm="0">
                                          <p:val>
                                            <p:strVal val="1+#ppt_w/2"/>
                                          </p:val>
                                        </p:tav>
                                        <p:tav tm="100000">
                                          <p:val>
                                            <p:strVal val="#ppt_x"/>
                                          </p:val>
                                        </p:tav>
                                      </p:tavLst>
                                    </p:anim>
                                    <p:anim calcmode="lin" valueType="num">
                                      <p:cBhvr additive="base">
                                        <p:cTn id="24" dur="500" fill="hold"/>
                                        <p:tgtEl>
                                          <p:spTgt spid="5"/>
                                        </p:tgtEl>
                                        <p:attrNameLst>
                                          <p:attrName>ppt_y</p:attrName>
                                        </p:attrNameLst>
                                      </p:cBhvr>
                                      <p:tavLst>
                                        <p:tav tm="0">
                                          <p:val>
                                            <p:strVal val="#ppt_y"/>
                                          </p:val>
                                        </p:tav>
                                        <p:tav tm="100000">
                                          <p:val>
                                            <p:strVal val="#ppt_y"/>
                                          </p:val>
                                        </p:tav>
                                      </p:tavLst>
                                    </p:anim>
                                  </p:childTnLst>
                                </p:cTn>
                              </p:par>
                              <p:par>
                                <p:cTn id="25" presetID="2" presetClass="entr" presetSubtype="2" fill="hold" nodeType="withEffect">
                                  <p:stCondLst>
                                    <p:cond delay="0"/>
                                  </p:stCondLst>
                                  <p:childTnLst>
                                    <p:set>
                                      <p:cBhvr>
                                        <p:cTn id="26" dur="1" fill="hold">
                                          <p:stCondLst>
                                            <p:cond delay="0"/>
                                          </p:stCondLst>
                                        </p:cTn>
                                        <p:tgtEl>
                                          <p:spTgt spid="2"/>
                                        </p:tgtEl>
                                        <p:attrNameLst>
                                          <p:attrName>style.visibility</p:attrName>
                                        </p:attrNameLst>
                                      </p:cBhvr>
                                      <p:to>
                                        <p:strVal val="visible"/>
                                      </p:to>
                                    </p:set>
                                    <p:anim calcmode="lin" valueType="num">
                                      <p:cBhvr additive="base">
                                        <p:cTn id="27" dur="500" fill="hold"/>
                                        <p:tgtEl>
                                          <p:spTgt spid="2"/>
                                        </p:tgtEl>
                                        <p:attrNameLst>
                                          <p:attrName>ppt_x</p:attrName>
                                        </p:attrNameLst>
                                      </p:cBhvr>
                                      <p:tavLst>
                                        <p:tav tm="0">
                                          <p:val>
                                            <p:strVal val="1+#ppt_w/2"/>
                                          </p:val>
                                        </p:tav>
                                        <p:tav tm="100000">
                                          <p:val>
                                            <p:strVal val="#ppt_x"/>
                                          </p:val>
                                        </p:tav>
                                      </p:tavLst>
                                    </p:anim>
                                    <p:anim calcmode="lin" valueType="num">
                                      <p:cBhvr additive="base">
                                        <p:cTn id="28"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05826" y="2842805"/>
            <a:ext cx="6946705" cy="5937055"/>
            <a:chOff x="0" y="0"/>
            <a:chExt cx="3242859" cy="2771535"/>
          </a:xfrm>
        </p:grpSpPr>
        <p:sp>
          <p:nvSpPr>
            <p:cNvPr id="3" name="Freeform 3"/>
            <p:cNvSpPr/>
            <p:nvPr/>
          </p:nvSpPr>
          <p:spPr>
            <a:xfrm>
              <a:off x="0" y="0"/>
              <a:ext cx="3242859" cy="2771535"/>
            </a:xfrm>
            <a:custGeom>
              <a:avLst/>
              <a:gdLst/>
              <a:ahLst/>
              <a:cxnLst/>
              <a:rect l="l" t="t" r="r" b="b"/>
              <a:pathLst>
                <a:path w="3242859" h="2771535">
                  <a:moveTo>
                    <a:pt x="25633" y="0"/>
                  </a:moveTo>
                  <a:lnTo>
                    <a:pt x="3217226" y="0"/>
                  </a:lnTo>
                  <a:cubicBezTo>
                    <a:pt x="3224025" y="0"/>
                    <a:pt x="3230545" y="2701"/>
                    <a:pt x="3235352" y="7508"/>
                  </a:cubicBezTo>
                  <a:cubicBezTo>
                    <a:pt x="3240159" y="12315"/>
                    <a:pt x="3242859" y="18835"/>
                    <a:pt x="3242859" y="25633"/>
                  </a:cubicBezTo>
                  <a:lnTo>
                    <a:pt x="3242859" y="2745902"/>
                  </a:lnTo>
                  <a:cubicBezTo>
                    <a:pt x="3242859" y="2760058"/>
                    <a:pt x="3231383" y="2771535"/>
                    <a:pt x="3217226" y="2771535"/>
                  </a:cubicBezTo>
                  <a:lnTo>
                    <a:pt x="25633" y="2771535"/>
                  </a:lnTo>
                  <a:cubicBezTo>
                    <a:pt x="18835" y="2771535"/>
                    <a:pt x="12315" y="2768834"/>
                    <a:pt x="7508" y="2764027"/>
                  </a:cubicBezTo>
                  <a:cubicBezTo>
                    <a:pt x="2701" y="2759220"/>
                    <a:pt x="0" y="2752700"/>
                    <a:pt x="0" y="2745902"/>
                  </a:cubicBezTo>
                  <a:lnTo>
                    <a:pt x="0" y="25633"/>
                  </a:lnTo>
                  <a:cubicBezTo>
                    <a:pt x="0" y="11476"/>
                    <a:pt x="11476" y="0"/>
                    <a:pt x="25633"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ln cap="rnd">
              <a:noFill/>
              <a:prstDash val="solid"/>
              <a:round/>
            </a:ln>
          </p:spPr>
        </p:sp>
        <p:sp>
          <p:nvSpPr>
            <p:cNvPr id="4" name="TextBox 4"/>
            <p:cNvSpPr txBox="1"/>
            <p:nvPr/>
          </p:nvSpPr>
          <p:spPr>
            <a:xfrm>
              <a:off x="0" y="-47625"/>
              <a:ext cx="3242859" cy="2819160"/>
            </a:xfrm>
            <a:prstGeom prst="rect">
              <a:avLst/>
            </a:prstGeom>
          </p:spPr>
          <p:txBody>
            <a:bodyPr lIns="0" tIns="0" rIns="0" bIns="0" rtlCol="0" anchor="ctr"/>
            <a:lstStyle/>
            <a:p>
              <a:pPr algn="ctr">
                <a:lnSpc>
                  <a:spcPts val="3640"/>
                </a:lnSpc>
              </a:pPr>
              <a:endParaRPr/>
            </a:p>
          </p:txBody>
        </p:sp>
      </p:grpSp>
      <p:grpSp>
        <p:nvGrpSpPr>
          <p:cNvPr id="5" name="Group 5"/>
          <p:cNvGrpSpPr/>
          <p:nvPr/>
        </p:nvGrpSpPr>
        <p:grpSpPr>
          <a:xfrm>
            <a:off x="65463" y="1800225"/>
            <a:ext cx="1641732" cy="1641732"/>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100E8"/>
            </a:solidFill>
            <a:ln w="85725" cap="sq">
              <a:solidFill>
                <a:srgbClr val="FFFFFF"/>
              </a:solidFill>
              <a:prstDash val="solid"/>
              <a:miter/>
            </a:ln>
          </p:spPr>
        </p:sp>
        <p:sp>
          <p:nvSpPr>
            <p:cNvPr id="7" name="TextBox 7"/>
            <p:cNvSpPr txBox="1"/>
            <p:nvPr/>
          </p:nvSpPr>
          <p:spPr>
            <a:xfrm>
              <a:off x="76200" y="28575"/>
              <a:ext cx="660400" cy="708025"/>
            </a:xfrm>
            <a:prstGeom prst="rect">
              <a:avLst/>
            </a:prstGeom>
          </p:spPr>
          <p:txBody>
            <a:bodyPr lIns="0" tIns="0" rIns="0" bIns="0" rtlCol="0" anchor="ctr"/>
            <a:lstStyle/>
            <a:p>
              <a:pPr algn="ctr">
                <a:lnSpc>
                  <a:spcPts val="3639"/>
                </a:lnSpc>
              </a:pPr>
              <a:endParaRPr/>
            </a:p>
          </p:txBody>
        </p:sp>
      </p:grpSp>
      <p:grpSp>
        <p:nvGrpSpPr>
          <p:cNvPr id="8" name="Group 8"/>
          <p:cNvGrpSpPr/>
          <p:nvPr/>
        </p:nvGrpSpPr>
        <p:grpSpPr>
          <a:xfrm>
            <a:off x="-1518400" y="9822439"/>
            <a:ext cx="6451192" cy="468590"/>
            <a:chOff x="0" y="0"/>
            <a:chExt cx="3320957" cy="241222"/>
          </a:xfrm>
        </p:grpSpPr>
        <p:sp>
          <p:nvSpPr>
            <p:cNvPr id="9" name="Freeform 9"/>
            <p:cNvSpPr/>
            <p:nvPr/>
          </p:nvSpPr>
          <p:spPr>
            <a:xfrm>
              <a:off x="0" y="0"/>
              <a:ext cx="3320957" cy="241222"/>
            </a:xfrm>
            <a:custGeom>
              <a:avLst/>
              <a:gdLst/>
              <a:ahLst/>
              <a:cxnLst/>
              <a:rect l="l" t="t" r="r" b="b"/>
              <a:pathLst>
                <a:path w="3320957" h="241222">
                  <a:moveTo>
                    <a:pt x="0" y="0"/>
                  </a:moveTo>
                  <a:lnTo>
                    <a:pt x="3320957" y="0"/>
                  </a:lnTo>
                  <a:lnTo>
                    <a:pt x="3320957" y="241222"/>
                  </a:lnTo>
                  <a:lnTo>
                    <a:pt x="0" y="241222"/>
                  </a:ln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sp>
        <p:sp>
          <p:nvSpPr>
            <p:cNvPr id="10" name="TextBox 10"/>
            <p:cNvSpPr txBox="1"/>
            <p:nvPr/>
          </p:nvSpPr>
          <p:spPr>
            <a:xfrm>
              <a:off x="0" y="-38100"/>
              <a:ext cx="3320957" cy="279322"/>
            </a:xfrm>
            <a:prstGeom prst="rect">
              <a:avLst/>
            </a:prstGeom>
          </p:spPr>
          <p:txBody>
            <a:bodyPr lIns="50800" tIns="50800" rIns="50800" bIns="50800" rtlCol="0" anchor="ctr"/>
            <a:lstStyle/>
            <a:p>
              <a:pPr algn="ctr">
                <a:lnSpc>
                  <a:spcPts val="2659"/>
                </a:lnSpc>
                <a:spcBef>
                  <a:spcPct val="0"/>
                </a:spcBef>
              </a:pPr>
              <a:endParaRPr/>
            </a:p>
          </p:txBody>
        </p:sp>
      </p:grpSp>
      <p:grpSp>
        <p:nvGrpSpPr>
          <p:cNvPr id="11" name="Group 11"/>
          <p:cNvGrpSpPr/>
          <p:nvPr/>
        </p:nvGrpSpPr>
        <p:grpSpPr>
          <a:xfrm>
            <a:off x="5573854" y="9822439"/>
            <a:ext cx="6451192" cy="468590"/>
            <a:chOff x="0" y="0"/>
            <a:chExt cx="3320957" cy="241222"/>
          </a:xfrm>
        </p:grpSpPr>
        <p:sp>
          <p:nvSpPr>
            <p:cNvPr id="12" name="Freeform 12"/>
            <p:cNvSpPr/>
            <p:nvPr/>
          </p:nvSpPr>
          <p:spPr>
            <a:xfrm>
              <a:off x="0" y="0"/>
              <a:ext cx="3320957" cy="241222"/>
            </a:xfrm>
            <a:custGeom>
              <a:avLst/>
              <a:gdLst/>
              <a:ahLst/>
              <a:cxnLst/>
              <a:rect l="l" t="t" r="r" b="b"/>
              <a:pathLst>
                <a:path w="3320957" h="241222">
                  <a:moveTo>
                    <a:pt x="0" y="0"/>
                  </a:moveTo>
                  <a:lnTo>
                    <a:pt x="3320957" y="0"/>
                  </a:lnTo>
                  <a:lnTo>
                    <a:pt x="3320957" y="241222"/>
                  </a:lnTo>
                  <a:lnTo>
                    <a:pt x="0" y="241222"/>
                  </a:ln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sp>
        <p:sp>
          <p:nvSpPr>
            <p:cNvPr id="13" name="TextBox 13"/>
            <p:cNvSpPr txBox="1"/>
            <p:nvPr/>
          </p:nvSpPr>
          <p:spPr>
            <a:xfrm>
              <a:off x="0" y="-38100"/>
              <a:ext cx="3320957" cy="279322"/>
            </a:xfrm>
            <a:prstGeom prst="rect">
              <a:avLst/>
            </a:prstGeom>
          </p:spPr>
          <p:txBody>
            <a:bodyPr lIns="50800" tIns="50800" rIns="50800" bIns="50800" rtlCol="0" anchor="ctr"/>
            <a:lstStyle/>
            <a:p>
              <a:pPr algn="ctr">
                <a:lnSpc>
                  <a:spcPts val="2659"/>
                </a:lnSpc>
                <a:spcBef>
                  <a:spcPct val="0"/>
                </a:spcBef>
              </a:pPr>
              <a:endParaRPr/>
            </a:p>
          </p:txBody>
        </p:sp>
      </p:grpSp>
      <p:grpSp>
        <p:nvGrpSpPr>
          <p:cNvPr id="14" name="Group 14"/>
          <p:cNvGrpSpPr/>
          <p:nvPr/>
        </p:nvGrpSpPr>
        <p:grpSpPr>
          <a:xfrm>
            <a:off x="12663221" y="9822439"/>
            <a:ext cx="6451192" cy="468590"/>
            <a:chOff x="0" y="0"/>
            <a:chExt cx="3320957" cy="241222"/>
          </a:xfrm>
        </p:grpSpPr>
        <p:sp>
          <p:nvSpPr>
            <p:cNvPr id="15" name="Freeform 15"/>
            <p:cNvSpPr/>
            <p:nvPr/>
          </p:nvSpPr>
          <p:spPr>
            <a:xfrm>
              <a:off x="0" y="0"/>
              <a:ext cx="3320957" cy="241222"/>
            </a:xfrm>
            <a:custGeom>
              <a:avLst/>
              <a:gdLst/>
              <a:ahLst/>
              <a:cxnLst/>
              <a:rect l="l" t="t" r="r" b="b"/>
              <a:pathLst>
                <a:path w="3320957" h="241222">
                  <a:moveTo>
                    <a:pt x="0" y="0"/>
                  </a:moveTo>
                  <a:lnTo>
                    <a:pt x="3320957" y="0"/>
                  </a:lnTo>
                  <a:lnTo>
                    <a:pt x="3320957" y="241222"/>
                  </a:lnTo>
                  <a:lnTo>
                    <a:pt x="0" y="241222"/>
                  </a:ln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sp>
        <p:sp>
          <p:nvSpPr>
            <p:cNvPr id="16" name="TextBox 16"/>
            <p:cNvSpPr txBox="1"/>
            <p:nvPr/>
          </p:nvSpPr>
          <p:spPr>
            <a:xfrm>
              <a:off x="0" y="-38100"/>
              <a:ext cx="3320957" cy="279322"/>
            </a:xfrm>
            <a:prstGeom prst="rect">
              <a:avLst/>
            </a:prstGeom>
          </p:spPr>
          <p:txBody>
            <a:bodyPr lIns="50800" tIns="50800" rIns="50800" bIns="50800" rtlCol="0" anchor="ctr"/>
            <a:lstStyle/>
            <a:p>
              <a:pPr algn="ctr">
                <a:lnSpc>
                  <a:spcPts val="2659"/>
                </a:lnSpc>
                <a:spcBef>
                  <a:spcPct val="0"/>
                </a:spcBef>
              </a:pPr>
              <a:endParaRPr/>
            </a:p>
          </p:txBody>
        </p:sp>
      </p:grpSp>
      <p:grpSp>
        <p:nvGrpSpPr>
          <p:cNvPr id="17" name="Group 17"/>
          <p:cNvGrpSpPr/>
          <p:nvPr/>
        </p:nvGrpSpPr>
        <p:grpSpPr>
          <a:xfrm>
            <a:off x="-1516957" y="0"/>
            <a:ext cx="6451192" cy="468590"/>
            <a:chOff x="0" y="0"/>
            <a:chExt cx="3320957" cy="241222"/>
          </a:xfrm>
        </p:grpSpPr>
        <p:sp>
          <p:nvSpPr>
            <p:cNvPr id="18" name="Freeform 18"/>
            <p:cNvSpPr/>
            <p:nvPr/>
          </p:nvSpPr>
          <p:spPr>
            <a:xfrm>
              <a:off x="0" y="0"/>
              <a:ext cx="3320957" cy="241222"/>
            </a:xfrm>
            <a:custGeom>
              <a:avLst/>
              <a:gdLst/>
              <a:ahLst/>
              <a:cxnLst/>
              <a:rect l="l" t="t" r="r" b="b"/>
              <a:pathLst>
                <a:path w="3320957" h="241222">
                  <a:moveTo>
                    <a:pt x="0" y="0"/>
                  </a:moveTo>
                  <a:lnTo>
                    <a:pt x="3320957" y="0"/>
                  </a:lnTo>
                  <a:lnTo>
                    <a:pt x="3320957" y="241222"/>
                  </a:lnTo>
                  <a:lnTo>
                    <a:pt x="0" y="241222"/>
                  </a:ln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sp>
        <p:sp>
          <p:nvSpPr>
            <p:cNvPr id="19" name="TextBox 19"/>
            <p:cNvSpPr txBox="1"/>
            <p:nvPr/>
          </p:nvSpPr>
          <p:spPr>
            <a:xfrm>
              <a:off x="0" y="-38100"/>
              <a:ext cx="3320957" cy="279322"/>
            </a:xfrm>
            <a:prstGeom prst="rect">
              <a:avLst/>
            </a:prstGeom>
          </p:spPr>
          <p:txBody>
            <a:bodyPr lIns="50800" tIns="50800" rIns="50800" bIns="50800" rtlCol="0" anchor="ctr"/>
            <a:lstStyle/>
            <a:p>
              <a:pPr algn="ctr">
                <a:lnSpc>
                  <a:spcPts val="2659"/>
                </a:lnSpc>
                <a:spcBef>
                  <a:spcPct val="0"/>
                </a:spcBef>
              </a:pPr>
              <a:endParaRPr/>
            </a:p>
          </p:txBody>
        </p:sp>
      </p:grpSp>
      <p:grpSp>
        <p:nvGrpSpPr>
          <p:cNvPr id="20" name="Group 20"/>
          <p:cNvGrpSpPr/>
          <p:nvPr/>
        </p:nvGrpSpPr>
        <p:grpSpPr>
          <a:xfrm>
            <a:off x="5575298" y="0"/>
            <a:ext cx="6451192" cy="468590"/>
            <a:chOff x="0" y="0"/>
            <a:chExt cx="3320957" cy="241222"/>
          </a:xfrm>
        </p:grpSpPr>
        <p:sp>
          <p:nvSpPr>
            <p:cNvPr id="21" name="Freeform 21"/>
            <p:cNvSpPr/>
            <p:nvPr/>
          </p:nvSpPr>
          <p:spPr>
            <a:xfrm>
              <a:off x="0" y="0"/>
              <a:ext cx="3320957" cy="241222"/>
            </a:xfrm>
            <a:custGeom>
              <a:avLst/>
              <a:gdLst/>
              <a:ahLst/>
              <a:cxnLst/>
              <a:rect l="l" t="t" r="r" b="b"/>
              <a:pathLst>
                <a:path w="3320957" h="241222">
                  <a:moveTo>
                    <a:pt x="0" y="0"/>
                  </a:moveTo>
                  <a:lnTo>
                    <a:pt x="3320957" y="0"/>
                  </a:lnTo>
                  <a:lnTo>
                    <a:pt x="3320957" y="241222"/>
                  </a:lnTo>
                  <a:lnTo>
                    <a:pt x="0" y="241222"/>
                  </a:ln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sp>
        <p:sp>
          <p:nvSpPr>
            <p:cNvPr id="22" name="TextBox 22"/>
            <p:cNvSpPr txBox="1"/>
            <p:nvPr/>
          </p:nvSpPr>
          <p:spPr>
            <a:xfrm>
              <a:off x="0" y="-38100"/>
              <a:ext cx="3320957" cy="279322"/>
            </a:xfrm>
            <a:prstGeom prst="rect">
              <a:avLst/>
            </a:prstGeom>
          </p:spPr>
          <p:txBody>
            <a:bodyPr lIns="50800" tIns="50800" rIns="50800" bIns="50800" rtlCol="0" anchor="ctr"/>
            <a:lstStyle/>
            <a:p>
              <a:pPr algn="ctr">
                <a:lnSpc>
                  <a:spcPts val="2659"/>
                </a:lnSpc>
                <a:spcBef>
                  <a:spcPct val="0"/>
                </a:spcBef>
              </a:pPr>
              <a:endParaRPr/>
            </a:p>
          </p:txBody>
        </p:sp>
      </p:grpSp>
      <p:grpSp>
        <p:nvGrpSpPr>
          <p:cNvPr id="23" name="Group 23"/>
          <p:cNvGrpSpPr/>
          <p:nvPr/>
        </p:nvGrpSpPr>
        <p:grpSpPr>
          <a:xfrm>
            <a:off x="12664665" y="0"/>
            <a:ext cx="6451192" cy="468590"/>
            <a:chOff x="0" y="0"/>
            <a:chExt cx="3320957" cy="241222"/>
          </a:xfrm>
        </p:grpSpPr>
        <p:sp>
          <p:nvSpPr>
            <p:cNvPr id="24" name="Freeform 24"/>
            <p:cNvSpPr/>
            <p:nvPr/>
          </p:nvSpPr>
          <p:spPr>
            <a:xfrm>
              <a:off x="0" y="0"/>
              <a:ext cx="3320957" cy="241222"/>
            </a:xfrm>
            <a:custGeom>
              <a:avLst/>
              <a:gdLst/>
              <a:ahLst/>
              <a:cxnLst/>
              <a:rect l="l" t="t" r="r" b="b"/>
              <a:pathLst>
                <a:path w="3320957" h="241222">
                  <a:moveTo>
                    <a:pt x="0" y="0"/>
                  </a:moveTo>
                  <a:lnTo>
                    <a:pt x="3320957" y="0"/>
                  </a:lnTo>
                  <a:lnTo>
                    <a:pt x="3320957" y="241222"/>
                  </a:lnTo>
                  <a:lnTo>
                    <a:pt x="0" y="241222"/>
                  </a:ln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sp>
        <p:sp>
          <p:nvSpPr>
            <p:cNvPr id="25" name="TextBox 25"/>
            <p:cNvSpPr txBox="1"/>
            <p:nvPr/>
          </p:nvSpPr>
          <p:spPr>
            <a:xfrm>
              <a:off x="0" y="-38100"/>
              <a:ext cx="3320957" cy="279322"/>
            </a:xfrm>
            <a:prstGeom prst="rect">
              <a:avLst/>
            </a:prstGeom>
          </p:spPr>
          <p:txBody>
            <a:bodyPr lIns="50800" tIns="50800" rIns="50800" bIns="50800" rtlCol="0" anchor="ctr"/>
            <a:lstStyle/>
            <a:p>
              <a:pPr algn="ctr">
                <a:lnSpc>
                  <a:spcPts val="2659"/>
                </a:lnSpc>
                <a:spcBef>
                  <a:spcPct val="0"/>
                </a:spcBef>
              </a:pPr>
              <a:endParaRPr/>
            </a:p>
          </p:txBody>
        </p:sp>
      </p:grpSp>
      <p:sp>
        <p:nvSpPr>
          <p:cNvPr id="26" name="Freeform 26"/>
          <p:cNvSpPr/>
          <p:nvPr/>
        </p:nvSpPr>
        <p:spPr>
          <a:xfrm>
            <a:off x="396332" y="2222415"/>
            <a:ext cx="891311" cy="891311"/>
          </a:xfrm>
          <a:custGeom>
            <a:avLst/>
            <a:gdLst/>
            <a:ahLst/>
            <a:cxnLst/>
            <a:rect l="l" t="t" r="r" b="b"/>
            <a:pathLst>
              <a:path w="891311" h="891311">
                <a:moveTo>
                  <a:pt x="0" y="0"/>
                </a:moveTo>
                <a:lnTo>
                  <a:pt x="891311" y="0"/>
                </a:lnTo>
                <a:lnTo>
                  <a:pt x="891311" y="891312"/>
                </a:lnTo>
                <a:lnTo>
                  <a:pt x="0" y="891312"/>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27" name="Freeform 27"/>
          <p:cNvSpPr/>
          <p:nvPr/>
        </p:nvSpPr>
        <p:spPr>
          <a:xfrm>
            <a:off x="8507706" y="2711874"/>
            <a:ext cx="9287265" cy="6198916"/>
          </a:xfrm>
          <a:custGeom>
            <a:avLst/>
            <a:gdLst/>
            <a:ahLst/>
            <a:cxnLst/>
            <a:rect l="l" t="t" r="r" b="b"/>
            <a:pathLst>
              <a:path w="9287265" h="6198916">
                <a:moveTo>
                  <a:pt x="0" y="0"/>
                </a:moveTo>
                <a:lnTo>
                  <a:pt x="9287265" y="0"/>
                </a:lnTo>
                <a:lnTo>
                  <a:pt x="9287265" y="6198916"/>
                </a:lnTo>
                <a:lnTo>
                  <a:pt x="0" y="6198916"/>
                </a:lnTo>
                <a:lnTo>
                  <a:pt x="0" y="0"/>
                </a:lnTo>
                <a:close/>
              </a:path>
            </a:pathLst>
          </a:custGeom>
          <a:blipFill>
            <a:blip r:embed="rId4"/>
            <a:stretch>
              <a:fillRect/>
            </a:stretch>
          </a:blipFill>
        </p:spPr>
      </p:sp>
      <p:sp>
        <p:nvSpPr>
          <p:cNvPr id="28" name="TextBox 28"/>
          <p:cNvSpPr txBox="1"/>
          <p:nvPr/>
        </p:nvSpPr>
        <p:spPr>
          <a:xfrm>
            <a:off x="1344486" y="1038225"/>
            <a:ext cx="15599029" cy="762000"/>
          </a:xfrm>
          <a:prstGeom prst="rect">
            <a:avLst/>
          </a:prstGeom>
        </p:spPr>
        <p:txBody>
          <a:bodyPr lIns="0" tIns="0" rIns="0" bIns="0" rtlCol="0" anchor="t">
            <a:spAutoFit/>
          </a:bodyPr>
          <a:lstStyle/>
          <a:p>
            <a:pPr marL="0" lvl="0" indent="0" algn="ctr">
              <a:lnSpc>
                <a:spcPts val="6081"/>
              </a:lnSpc>
              <a:spcBef>
                <a:spcPct val="0"/>
              </a:spcBef>
            </a:pPr>
            <a:r>
              <a:rPr lang="en-US" sz="5068">
                <a:solidFill>
                  <a:srgbClr val="101010"/>
                </a:solidFill>
                <a:latin typeface="Montserrat Bold"/>
              </a:rPr>
              <a:t>EMOTION DETECTION </a:t>
            </a:r>
          </a:p>
        </p:txBody>
      </p:sp>
      <p:sp>
        <p:nvSpPr>
          <p:cNvPr id="29" name="TextBox 29"/>
          <p:cNvSpPr txBox="1"/>
          <p:nvPr/>
        </p:nvSpPr>
        <p:spPr>
          <a:xfrm>
            <a:off x="773907" y="3545781"/>
            <a:ext cx="6210542" cy="4943307"/>
          </a:xfrm>
          <a:prstGeom prst="rect">
            <a:avLst/>
          </a:prstGeom>
        </p:spPr>
        <p:txBody>
          <a:bodyPr lIns="0" tIns="0" rIns="0" bIns="0" rtlCol="0" anchor="t">
            <a:spAutoFit/>
          </a:bodyPr>
          <a:lstStyle/>
          <a:p>
            <a:pPr algn="l">
              <a:lnSpc>
                <a:spcPts val="3281"/>
              </a:lnSpc>
              <a:spcBef>
                <a:spcPct val="0"/>
              </a:spcBef>
            </a:pPr>
            <a:r>
              <a:rPr lang="en-US" sz="2343">
                <a:solidFill>
                  <a:srgbClr val="FFFFFF"/>
                </a:solidFill>
                <a:latin typeface="Montserrat"/>
              </a:rPr>
              <a:t>DeepFace, developed by Facebook, is a facial recognition system that employs a nine-layer neural network trained on four million images to achieve high accuracy in identifying faces. It also excels in emotion detection, using datasets like CK+, FER-2013, and JAFFE, despite challenges like imbalanced emotion distributions. This robustness in emotion recognition makes DeepFace useful for security, surveillance, and enhancing digital user experiences.</a:t>
            </a:r>
          </a:p>
        </p:txBody>
      </p:sp>
    </p:spTree>
  </p:cSld>
  <p:clrMapOvr>
    <a:masterClrMapping/>
  </p:clrMapOvr>
  <p:transition spd="med">
    <p:pull/>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05826" y="2842805"/>
            <a:ext cx="6946705" cy="5937055"/>
            <a:chOff x="0" y="0"/>
            <a:chExt cx="3242859" cy="2771535"/>
          </a:xfrm>
        </p:grpSpPr>
        <p:sp>
          <p:nvSpPr>
            <p:cNvPr id="3" name="Freeform 3"/>
            <p:cNvSpPr/>
            <p:nvPr/>
          </p:nvSpPr>
          <p:spPr>
            <a:xfrm>
              <a:off x="0" y="0"/>
              <a:ext cx="3242859" cy="2771535"/>
            </a:xfrm>
            <a:custGeom>
              <a:avLst/>
              <a:gdLst/>
              <a:ahLst/>
              <a:cxnLst/>
              <a:rect l="l" t="t" r="r" b="b"/>
              <a:pathLst>
                <a:path w="3242859" h="2771535">
                  <a:moveTo>
                    <a:pt x="25633" y="0"/>
                  </a:moveTo>
                  <a:lnTo>
                    <a:pt x="3217226" y="0"/>
                  </a:lnTo>
                  <a:cubicBezTo>
                    <a:pt x="3224025" y="0"/>
                    <a:pt x="3230545" y="2701"/>
                    <a:pt x="3235352" y="7508"/>
                  </a:cubicBezTo>
                  <a:cubicBezTo>
                    <a:pt x="3240159" y="12315"/>
                    <a:pt x="3242859" y="18835"/>
                    <a:pt x="3242859" y="25633"/>
                  </a:cubicBezTo>
                  <a:lnTo>
                    <a:pt x="3242859" y="2745902"/>
                  </a:lnTo>
                  <a:cubicBezTo>
                    <a:pt x="3242859" y="2760058"/>
                    <a:pt x="3231383" y="2771535"/>
                    <a:pt x="3217226" y="2771535"/>
                  </a:cubicBezTo>
                  <a:lnTo>
                    <a:pt x="25633" y="2771535"/>
                  </a:lnTo>
                  <a:cubicBezTo>
                    <a:pt x="18835" y="2771535"/>
                    <a:pt x="12315" y="2768834"/>
                    <a:pt x="7508" y="2764027"/>
                  </a:cubicBezTo>
                  <a:cubicBezTo>
                    <a:pt x="2701" y="2759220"/>
                    <a:pt x="0" y="2752700"/>
                    <a:pt x="0" y="2745902"/>
                  </a:cubicBezTo>
                  <a:lnTo>
                    <a:pt x="0" y="25633"/>
                  </a:lnTo>
                  <a:cubicBezTo>
                    <a:pt x="0" y="11476"/>
                    <a:pt x="11476" y="0"/>
                    <a:pt x="25633"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ln cap="rnd">
              <a:noFill/>
              <a:prstDash val="solid"/>
              <a:round/>
            </a:ln>
          </p:spPr>
        </p:sp>
        <p:sp>
          <p:nvSpPr>
            <p:cNvPr id="4" name="TextBox 4"/>
            <p:cNvSpPr txBox="1"/>
            <p:nvPr/>
          </p:nvSpPr>
          <p:spPr>
            <a:xfrm>
              <a:off x="0" y="-47625"/>
              <a:ext cx="3242859" cy="2819160"/>
            </a:xfrm>
            <a:prstGeom prst="rect">
              <a:avLst/>
            </a:prstGeom>
          </p:spPr>
          <p:txBody>
            <a:bodyPr lIns="0" tIns="0" rIns="0" bIns="0" rtlCol="0" anchor="ctr"/>
            <a:lstStyle/>
            <a:p>
              <a:pPr algn="ctr">
                <a:lnSpc>
                  <a:spcPts val="3640"/>
                </a:lnSpc>
              </a:pPr>
              <a:endParaRPr/>
            </a:p>
          </p:txBody>
        </p:sp>
      </p:grpSp>
      <p:grpSp>
        <p:nvGrpSpPr>
          <p:cNvPr id="5" name="Group 5"/>
          <p:cNvGrpSpPr/>
          <p:nvPr/>
        </p:nvGrpSpPr>
        <p:grpSpPr>
          <a:xfrm>
            <a:off x="65463" y="1800225"/>
            <a:ext cx="1641732" cy="1641732"/>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100E8"/>
            </a:solidFill>
            <a:ln w="85725" cap="sq">
              <a:solidFill>
                <a:srgbClr val="FFFFFF"/>
              </a:solidFill>
              <a:prstDash val="solid"/>
              <a:miter/>
            </a:ln>
          </p:spPr>
        </p:sp>
        <p:sp>
          <p:nvSpPr>
            <p:cNvPr id="7" name="TextBox 7"/>
            <p:cNvSpPr txBox="1"/>
            <p:nvPr/>
          </p:nvSpPr>
          <p:spPr>
            <a:xfrm>
              <a:off x="76200" y="28575"/>
              <a:ext cx="660400" cy="708025"/>
            </a:xfrm>
            <a:prstGeom prst="rect">
              <a:avLst/>
            </a:prstGeom>
          </p:spPr>
          <p:txBody>
            <a:bodyPr lIns="0" tIns="0" rIns="0" bIns="0" rtlCol="0" anchor="ctr"/>
            <a:lstStyle/>
            <a:p>
              <a:pPr algn="ctr">
                <a:lnSpc>
                  <a:spcPts val="3639"/>
                </a:lnSpc>
              </a:pPr>
              <a:endParaRPr/>
            </a:p>
          </p:txBody>
        </p:sp>
      </p:grpSp>
      <p:grpSp>
        <p:nvGrpSpPr>
          <p:cNvPr id="8" name="Group 8"/>
          <p:cNvGrpSpPr/>
          <p:nvPr/>
        </p:nvGrpSpPr>
        <p:grpSpPr>
          <a:xfrm>
            <a:off x="-1518400" y="9822439"/>
            <a:ext cx="6451192" cy="468590"/>
            <a:chOff x="0" y="0"/>
            <a:chExt cx="3320957" cy="241222"/>
          </a:xfrm>
        </p:grpSpPr>
        <p:sp>
          <p:nvSpPr>
            <p:cNvPr id="9" name="Freeform 9"/>
            <p:cNvSpPr/>
            <p:nvPr/>
          </p:nvSpPr>
          <p:spPr>
            <a:xfrm>
              <a:off x="0" y="0"/>
              <a:ext cx="3320957" cy="241222"/>
            </a:xfrm>
            <a:custGeom>
              <a:avLst/>
              <a:gdLst/>
              <a:ahLst/>
              <a:cxnLst/>
              <a:rect l="l" t="t" r="r" b="b"/>
              <a:pathLst>
                <a:path w="3320957" h="241222">
                  <a:moveTo>
                    <a:pt x="0" y="0"/>
                  </a:moveTo>
                  <a:lnTo>
                    <a:pt x="3320957" y="0"/>
                  </a:lnTo>
                  <a:lnTo>
                    <a:pt x="3320957" y="241222"/>
                  </a:lnTo>
                  <a:lnTo>
                    <a:pt x="0" y="241222"/>
                  </a:ln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sp>
        <p:sp>
          <p:nvSpPr>
            <p:cNvPr id="10" name="TextBox 10"/>
            <p:cNvSpPr txBox="1"/>
            <p:nvPr/>
          </p:nvSpPr>
          <p:spPr>
            <a:xfrm>
              <a:off x="0" y="-38100"/>
              <a:ext cx="3320957" cy="279322"/>
            </a:xfrm>
            <a:prstGeom prst="rect">
              <a:avLst/>
            </a:prstGeom>
          </p:spPr>
          <p:txBody>
            <a:bodyPr lIns="50800" tIns="50800" rIns="50800" bIns="50800" rtlCol="0" anchor="ctr"/>
            <a:lstStyle/>
            <a:p>
              <a:pPr algn="ctr">
                <a:lnSpc>
                  <a:spcPts val="2659"/>
                </a:lnSpc>
                <a:spcBef>
                  <a:spcPct val="0"/>
                </a:spcBef>
              </a:pPr>
              <a:endParaRPr/>
            </a:p>
          </p:txBody>
        </p:sp>
      </p:grpSp>
      <p:grpSp>
        <p:nvGrpSpPr>
          <p:cNvPr id="11" name="Group 11"/>
          <p:cNvGrpSpPr/>
          <p:nvPr/>
        </p:nvGrpSpPr>
        <p:grpSpPr>
          <a:xfrm>
            <a:off x="5573854" y="9822439"/>
            <a:ext cx="6451192" cy="468590"/>
            <a:chOff x="0" y="0"/>
            <a:chExt cx="3320957" cy="241222"/>
          </a:xfrm>
        </p:grpSpPr>
        <p:sp>
          <p:nvSpPr>
            <p:cNvPr id="12" name="Freeform 12"/>
            <p:cNvSpPr/>
            <p:nvPr/>
          </p:nvSpPr>
          <p:spPr>
            <a:xfrm>
              <a:off x="0" y="0"/>
              <a:ext cx="3320957" cy="241222"/>
            </a:xfrm>
            <a:custGeom>
              <a:avLst/>
              <a:gdLst/>
              <a:ahLst/>
              <a:cxnLst/>
              <a:rect l="l" t="t" r="r" b="b"/>
              <a:pathLst>
                <a:path w="3320957" h="241222">
                  <a:moveTo>
                    <a:pt x="0" y="0"/>
                  </a:moveTo>
                  <a:lnTo>
                    <a:pt x="3320957" y="0"/>
                  </a:lnTo>
                  <a:lnTo>
                    <a:pt x="3320957" y="241222"/>
                  </a:lnTo>
                  <a:lnTo>
                    <a:pt x="0" y="241222"/>
                  </a:ln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sp>
        <p:sp>
          <p:nvSpPr>
            <p:cNvPr id="13" name="TextBox 13"/>
            <p:cNvSpPr txBox="1"/>
            <p:nvPr/>
          </p:nvSpPr>
          <p:spPr>
            <a:xfrm>
              <a:off x="0" y="-38100"/>
              <a:ext cx="3320957" cy="279322"/>
            </a:xfrm>
            <a:prstGeom prst="rect">
              <a:avLst/>
            </a:prstGeom>
          </p:spPr>
          <p:txBody>
            <a:bodyPr lIns="50800" tIns="50800" rIns="50800" bIns="50800" rtlCol="0" anchor="ctr"/>
            <a:lstStyle/>
            <a:p>
              <a:pPr algn="ctr">
                <a:lnSpc>
                  <a:spcPts val="2659"/>
                </a:lnSpc>
                <a:spcBef>
                  <a:spcPct val="0"/>
                </a:spcBef>
              </a:pPr>
              <a:endParaRPr/>
            </a:p>
          </p:txBody>
        </p:sp>
      </p:grpSp>
      <p:grpSp>
        <p:nvGrpSpPr>
          <p:cNvPr id="14" name="Group 14"/>
          <p:cNvGrpSpPr/>
          <p:nvPr/>
        </p:nvGrpSpPr>
        <p:grpSpPr>
          <a:xfrm>
            <a:off x="12663221" y="9822439"/>
            <a:ext cx="6451192" cy="468590"/>
            <a:chOff x="0" y="0"/>
            <a:chExt cx="3320957" cy="241222"/>
          </a:xfrm>
        </p:grpSpPr>
        <p:sp>
          <p:nvSpPr>
            <p:cNvPr id="15" name="Freeform 15"/>
            <p:cNvSpPr/>
            <p:nvPr/>
          </p:nvSpPr>
          <p:spPr>
            <a:xfrm>
              <a:off x="0" y="0"/>
              <a:ext cx="3320957" cy="241222"/>
            </a:xfrm>
            <a:custGeom>
              <a:avLst/>
              <a:gdLst/>
              <a:ahLst/>
              <a:cxnLst/>
              <a:rect l="l" t="t" r="r" b="b"/>
              <a:pathLst>
                <a:path w="3320957" h="241222">
                  <a:moveTo>
                    <a:pt x="0" y="0"/>
                  </a:moveTo>
                  <a:lnTo>
                    <a:pt x="3320957" y="0"/>
                  </a:lnTo>
                  <a:lnTo>
                    <a:pt x="3320957" y="241222"/>
                  </a:lnTo>
                  <a:lnTo>
                    <a:pt x="0" y="241222"/>
                  </a:ln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sp>
        <p:sp>
          <p:nvSpPr>
            <p:cNvPr id="16" name="TextBox 16"/>
            <p:cNvSpPr txBox="1"/>
            <p:nvPr/>
          </p:nvSpPr>
          <p:spPr>
            <a:xfrm>
              <a:off x="0" y="-38100"/>
              <a:ext cx="3320957" cy="279322"/>
            </a:xfrm>
            <a:prstGeom prst="rect">
              <a:avLst/>
            </a:prstGeom>
          </p:spPr>
          <p:txBody>
            <a:bodyPr lIns="50800" tIns="50800" rIns="50800" bIns="50800" rtlCol="0" anchor="ctr"/>
            <a:lstStyle/>
            <a:p>
              <a:pPr algn="ctr">
                <a:lnSpc>
                  <a:spcPts val="2659"/>
                </a:lnSpc>
                <a:spcBef>
                  <a:spcPct val="0"/>
                </a:spcBef>
              </a:pPr>
              <a:endParaRPr/>
            </a:p>
          </p:txBody>
        </p:sp>
      </p:grpSp>
      <p:grpSp>
        <p:nvGrpSpPr>
          <p:cNvPr id="17" name="Group 17"/>
          <p:cNvGrpSpPr/>
          <p:nvPr/>
        </p:nvGrpSpPr>
        <p:grpSpPr>
          <a:xfrm>
            <a:off x="-1516957" y="0"/>
            <a:ext cx="6451192" cy="468590"/>
            <a:chOff x="0" y="0"/>
            <a:chExt cx="3320957" cy="241222"/>
          </a:xfrm>
        </p:grpSpPr>
        <p:sp>
          <p:nvSpPr>
            <p:cNvPr id="18" name="Freeform 18"/>
            <p:cNvSpPr/>
            <p:nvPr/>
          </p:nvSpPr>
          <p:spPr>
            <a:xfrm>
              <a:off x="0" y="0"/>
              <a:ext cx="3320957" cy="241222"/>
            </a:xfrm>
            <a:custGeom>
              <a:avLst/>
              <a:gdLst/>
              <a:ahLst/>
              <a:cxnLst/>
              <a:rect l="l" t="t" r="r" b="b"/>
              <a:pathLst>
                <a:path w="3320957" h="241222">
                  <a:moveTo>
                    <a:pt x="0" y="0"/>
                  </a:moveTo>
                  <a:lnTo>
                    <a:pt x="3320957" y="0"/>
                  </a:lnTo>
                  <a:lnTo>
                    <a:pt x="3320957" y="241222"/>
                  </a:lnTo>
                  <a:lnTo>
                    <a:pt x="0" y="241222"/>
                  </a:ln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sp>
        <p:sp>
          <p:nvSpPr>
            <p:cNvPr id="19" name="TextBox 19"/>
            <p:cNvSpPr txBox="1"/>
            <p:nvPr/>
          </p:nvSpPr>
          <p:spPr>
            <a:xfrm>
              <a:off x="0" y="-38100"/>
              <a:ext cx="3320957" cy="279322"/>
            </a:xfrm>
            <a:prstGeom prst="rect">
              <a:avLst/>
            </a:prstGeom>
          </p:spPr>
          <p:txBody>
            <a:bodyPr lIns="50800" tIns="50800" rIns="50800" bIns="50800" rtlCol="0" anchor="ctr"/>
            <a:lstStyle/>
            <a:p>
              <a:pPr algn="ctr">
                <a:lnSpc>
                  <a:spcPts val="2659"/>
                </a:lnSpc>
                <a:spcBef>
                  <a:spcPct val="0"/>
                </a:spcBef>
              </a:pPr>
              <a:endParaRPr/>
            </a:p>
          </p:txBody>
        </p:sp>
      </p:grpSp>
      <p:grpSp>
        <p:nvGrpSpPr>
          <p:cNvPr id="20" name="Group 20"/>
          <p:cNvGrpSpPr/>
          <p:nvPr/>
        </p:nvGrpSpPr>
        <p:grpSpPr>
          <a:xfrm>
            <a:off x="5575298" y="0"/>
            <a:ext cx="6451192" cy="468590"/>
            <a:chOff x="0" y="0"/>
            <a:chExt cx="3320957" cy="241222"/>
          </a:xfrm>
        </p:grpSpPr>
        <p:sp>
          <p:nvSpPr>
            <p:cNvPr id="21" name="Freeform 21"/>
            <p:cNvSpPr/>
            <p:nvPr/>
          </p:nvSpPr>
          <p:spPr>
            <a:xfrm>
              <a:off x="0" y="0"/>
              <a:ext cx="3320957" cy="241222"/>
            </a:xfrm>
            <a:custGeom>
              <a:avLst/>
              <a:gdLst/>
              <a:ahLst/>
              <a:cxnLst/>
              <a:rect l="l" t="t" r="r" b="b"/>
              <a:pathLst>
                <a:path w="3320957" h="241222">
                  <a:moveTo>
                    <a:pt x="0" y="0"/>
                  </a:moveTo>
                  <a:lnTo>
                    <a:pt x="3320957" y="0"/>
                  </a:lnTo>
                  <a:lnTo>
                    <a:pt x="3320957" y="241222"/>
                  </a:lnTo>
                  <a:lnTo>
                    <a:pt x="0" y="241222"/>
                  </a:ln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sp>
        <p:sp>
          <p:nvSpPr>
            <p:cNvPr id="22" name="TextBox 22"/>
            <p:cNvSpPr txBox="1"/>
            <p:nvPr/>
          </p:nvSpPr>
          <p:spPr>
            <a:xfrm>
              <a:off x="0" y="-38100"/>
              <a:ext cx="3320957" cy="279322"/>
            </a:xfrm>
            <a:prstGeom prst="rect">
              <a:avLst/>
            </a:prstGeom>
          </p:spPr>
          <p:txBody>
            <a:bodyPr lIns="50800" tIns="50800" rIns="50800" bIns="50800" rtlCol="0" anchor="ctr"/>
            <a:lstStyle/>
            <a:p>
              <a:pPr algn="ctr">
                <a:lnSpc>
                  <a:spcPts val="2659"/>
                </a:lnSpc>
                <a:spcBef>
                  <a:spcPct val="0"/>
                </a:spcBef>
              </a:pPr>
              <a:endParaRPr/>
            </a:p>
          </p:txBody>
        </p:sp>
      </p:grpSp>
      <p:grpSp>
        <p:nvGrpSpPr>
          <p:cNvPr id="23" name="Group 23"/>
          <p:cNvGrpSpPr/>
          <p:nvPr/>
        </p:nvGrpSpPr>
        <p:grpSpPr>
          <a:xfrm>
            <a:off x="12664665" y="0"/>
            <a:ext cx="6451192" cy="468590"/>
            <a:chOff x="0" y="0"/>
            <a:chExt cx="3320957" cy="241222"/>
          </a:xfrm>
        </p:grpSpPr>
        <p:sp>
          <p:nvSpPr>
            <p:cNvPr id="24" name="Freeform 24"/>
            <p:cNvSpPr/>
            <p:nvPr/>
          </p:nvSpPr>
          <p:spPr>
            <a:xfrm>
              <a:off x="0" y="0"/>
              <a:ext cx="3320957" cy="241222"/>
            </a:xfrm>
            <a:custGeom>
              <a:avLst/>
              <a:gdLst/>
              <a:ahLst/>
              <a:cxnLst/>
              <a:rect l="l" t="t" r="r" b="b"/>
              <a:pathLst>
                <a:path w="3320957" h="241222">
                  <a:moveTo>
                    <a:pt x="0" y="0"/>
                  </a:moveTo>
                  <a:lnTo>
                    <a:pt x="3320957" y="0"/>
                  </a:lnTo>
                  <a:lnTo>
                    <a:pt x="3320957" y="241222"/>
                  </a:lnTo>
                  <a:lnTo>
                    <a:pt x="0" y="241222"/>
                  </a:ln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sp>
        <p:sp>
          <p:nvSpPr>
            <p:cNvPr id="25" name="TextBox 25"/>
            <p:cNvSpPr txBox="1"/>
            <p:nvPr/>
          </p:nvSpPr>
          <p:spPr>
            <a:xfrm>
              <a:off x="0" y="-38100"/>
              <a:ext cx="3320957" cy="279322"/>
            </a:xfrm>
            <a:prstGeom prst="rect">
              <a:avLst/>
            </a:prstGeom>
          </p:spPr>
          <p:txBody>
            <a:bodyPr lIns="50800" tIns="50800" rIns="50800" bIns="50800" rtlCol="0" anchor="ctr"/>
            <a:lstStyle/>
            <a:p>
              <a:pPr algn="ctr">
                <a:lnSpc>
                  <a:spcPts val="2659"/>
                </a:lnSpc>
                <a:spcBef>
                  <a:spcPct val="0"/>
                </a:spcBef>
              </a:pPr>
              <a:endParaRPr/>
            </a:p>
          </p:txBody>
        </p:sp>
      </p:grpSp>
      <p:sp>
        <p:nvSpPr>
          <p:cNvPr id="26" name="Freeform 26"/>
          <p:cNvSpPr/>
          <p:nvPr/>
        </p:nvSpPr>
        <p:spPr>
          <a:xfrm>
            <a:off x="9324176" y="2763970"/>
            <a:ext cx="8739405" cy="6554554"/>
          </a:xfrm>
          <a:custGeom>
            <a:avLst/>
            <a:gdLst/>
            <a:ahLst/>
            <a:cxnLst/>
            <a:rect l="l" t="t" r="r" b="b"/>
            <a:pathLst>
              <a:path w="8739405" h="6554554">
                <a:moveTo>
                  <a:pt x="0" y="0"/>
                </a:moveTo>
                <a:lnTo>
                  <a:pt x="8739406" y="0"/>
                </a:lnTo>
                <a:lnTo>
                  <a:pt x="8739406" y="6554554"/>
                </a:lnTo>
                <a:lnTo>
                  <a:pt x="0" y="6554554"/>
                </a:lnTo>
                <a:lnTo>
                  <a:pt x="0" y="0"/>
                </a:lnTo>
                <a:close/>
              </a:path>
            </a:pathLst>
          </a:custGeom>
          <a:blipFill>
            <a:blip r:embed="rId2"/>
            <a:stretch>
              <a:fillRect/>
            </a:stretch>
          </a:blipFill>
        </p:spPr>
      </p:sp>
      <p:sp>
        <p:nvSpPr>
          <p:cNvPr id="27" name="Freeform 27"/>
          <p:cNvSpPr/>
          <p:nvPr/>
        </p:nvSpPr>
        <p:spPr>
          <a:xfrm>
            <a:off x="362645" y="2120258"/>
            <a:ext cx="1047369" cy="1001665"/>
          </a:xfrm>
          <a:custGeom>
            <a:avLst/>
            <a:gdLst/>
            <a:ahLst/>
            <a:cxnLst/>
            <a:rect l="l" t="t" r="r" b="b"/>
            <a:pathLst>
              <a:path w="1047369" h="1001665">
                <a:moveTo>
                  <a:pt x="0" y="0"/>
                </a:moveTo>
                <a:lnTo>
                  <a:pt x="1047369" y="0"/>
                </a:lnTo>
                <a:lnTo>
                  <a:pt x="1047369" y="1001666"/>
                </a:lnTo>
                <a:lnTo>
                  <a:pt x="0" y="1001666"/>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28" name="TextBox 28"/>
          <p:cNvSpPr txBox="1"/>
          <p:nvPr/>
        </p:nvSpPr>
        <p:spPr>
          <a:xfrm>
            <a:off x="1344486" y="1038225"/>
            <a:ext cx="15599029" cy="762000"/>
          </a:xfrm>
          <a:prstGeom prst="rect">
            <a:avLst/>
          </a:prstGeom>
        </p:spPr>
        <p:txBody>
          <a:bodyPr lIns="0" tIns="0" rIns="0" bIns="0" rtlCol="0" anchor="t">
            <a:spAutoFit/>
          </a:bodyPr>
          <a:lstStyle/>
          <a:p>
            <a:pPr marL="0" lvl="0" indent="0" algn="ctr">
              <a:lnSpc>
                <a:spcPts val="6081"/>
              </a:lnSpc>
              <a:spcBef>
                <a:spcPct val="0"/>
              </a:spcBef>
            </a:pPr>
            <a:r>
              <a:rPr lang="en-US" sz="5068">
                <a:solidFill>
                  <a:srgbClr val="101010"/>
                </a:solidFill>
                <a:latin typeface="Montserrat Bold"/>
              </a:rPr>
              <a:t>SMILE DETECTION </a:t>
            </a:r>
          </a:p>
        </p:txBody>
      </p:sp>
      <p:sp>
        <p:nvSpPr>
          <p:cNvPr id="29" name="TextBox 29"/>
          <p:cNvSpPr txBox="1"/>
          <p:nvPr/>
        </p:nvSpPr>
        <p:spPr>
          <a:xfrm>
            <a:off x="773907" y="3545781"/>
            <a:ext cx="6210542" cy="4943307"/>
          </a:xfrm>
          <a:prstGeom prst="rect">
            <a:avLst/>
          </a:prstGeom>
        </p:spPr>
        <p:txBody>
          <a:bodyPr lIns="0" tIns="0" rIns="0" bIns="0" rtlCol="0" anchor="t">
            <a:spAutoFit/>
          </a:bodyPr>
          <a:lstStyle/>
          <a:p>
            <a:pPr algn="l">
              <a:lnSpc>
                <a:spcPts val="3281"/>
              </a:lnSpc>
              <a:spcBef>
                <a:spcPct val="0"/>
              </a:spcBef>
            </a:pPr>
            <a:r>
              <a:rPr lang="en-US" sz="2343">
                <a:solidFill>
                  <a:srgbClr val="FFFFFF"/>
                </a:solidFill>
                <a:latin typeface="Montserrat"/>
              </a:rPr>
              <a:t>Using Python and OpenCV, you can create a smile detection system that captures live video feed from a webcam, employs a pre-trained Haar Cascade Classifier to detect smiles in real-time, and saves snapshots of smiles to a specified folder. This system, crucial for applications such as media industry analytics, simplifies capturing and analyzing emotional responses, enhancing user experience studies and interactive installations.</a:t>
            </a:r>
          </a:p>
        </p:txBody>
      </p:sp>
    </p:spTree>
  </p:cSld>
  <p:clrMapOvr>
    <a:masterClrMapping/>
  </p:clrMapOvr>
  <p:transition spd="med">
    <p:pull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1+#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1+#ppt_w/2"/>
                                          </p:val>
                                        </p:tav>
                                        <p:tav tm="100000">
                                          <p:val>
                                            <p:strVal val="#ppt_x"/>
                                          </p:val>
                                        </p:tav>
                                      </p:tavLst>
                                    </p:anim>
                                    <p:anim calcmode="lin" valueType="num">
                                      <p:cBhvr additive="base">
                                        <p:cTn id="12"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fade">
                                      <p:cBhvr>
                                        <p:cTn id="17" dur="1000"/>
                                        <p:tgtEl>
                                          <p:spTgt spid="27"/>
                                        </p:tgtEl>
                                      </p:cBhvr>
                                    </p:animEffect>
                                    <p:anim calcmode="lin" valueType="num">
                                      <p:cBhvr>
                                        <p:cTn id="18" dur="1000" fill="hold"/>
                                        <p:tgtEl>
                                          <p:spTgt spid="27"/>
                                        </p:tgtEl>
                                        <p:attrNameLst>
                                          <p:attrName>ppt_x</p:attrName>
                                        </p:attrNameLst>
                                      </p:cBhvr>
                                      <p:tavLst>
                                        <p:tav tm="0">
                                          <p:val>
                                            <p:strVal val="#ppt_x"/>
                                          </p:val>
                                        </p:tav>
                                        <p:tav tm="100000">
                                          <p:val>
                                            <p:strVal val="#ppt_x"/>
                                          </p:val>
                                        </p:tav>
                                      </p:tavLst>
                                    </p:anim>
                                    <p:anim calcmode="lin" valueType="num">
                                      <p:cBhvr>
                                        <p:cTn id="19" dur="1000" fill="hold"/>
                                        <p:tgtEl>
                                          <p:spTgt spid="27"/>
                                        </p:tgtEl>
                                        <p:attrNameLst>
                                          <p:attrName>ppt_y</p:attrName>
                                        </p:attrNameLst>
                                      </p:cBhvr>
                                      <p:tavLst>
                                        <p:tav tm="0">
                                          <p:val>
                                            <p:strVal val="#ppt_y+.1"/>
                                          </p:val>
                                        </p:tav>
                                        <p:tav tm="100000">
                                          <p:val>
                                            <p:strVal val="#ppt_y"/>
                                          </p:val>
                                        </p:tav>
                                      </p:tavLst>
                                    </p:anim>
                                  </p:childTnLst>
                                </p:cTn>
                              </p:par>
                              <p:par>
                                <p:cTn id="20" presetID="2" presetClass="entr" presetSubtype="2" fill="hold" nodeType="withEffect">
                                  <p:stCondLst>
                                    <p:cond delay="0"/>
                                  </p:stCondLst>
                                  <p:childTnLst>
                                    <p:set>
                                      <p:cBhvr>
                                        <p:cTn id="21" dur="1" fill="hold">
                                          <p:stCondLst>
                                            <p:cond delay="0"/>
                                          </p:stCondLst>
                                        </p:cTn>
                                        <p:tgtEl>
                                          <p:spTgt spid="17"/>
                                        </p:tgtEl>
                                        <p:attrNameLst>
                                          <p:attrName>style.visibility</p:attrName>
                                        </p:attrNameLst>
                                      </p:cBhvr>
                                      <p:to>
                                        <p:strVal val="visible"/>
                                      </p:to>
                                    </p:set>
                                    <p:anim calcmode="lin" valueType="num">
                                      <p:cBhvr additive="base">
                                        <p:cTn id="22" dur="500" fill="hold"/>
                                        <p:tgtEl>
                                          <p:spTgt spid="17"/>
                                        </p:tgtEl>
                                        <p:attrNameLst>
                                          <p:attrName>ppt_x</p:attrName>
                                        </p:attrNameLst>
                                      </p:cBhvr>
                                      <p:tavLst>
                                        <p:tav tm="0">
                                          <p:val>
                                            <p:strVal val="1+#ppt_w/2"/>
                                          </p:val>
                                        </p:tav>
                                        <p:tav tm="100000">
                                          <p:val>
                                            <p:strVal val="#ppt_x"/>
                                          </p:val>
                                        </p:tav>
                                      </p:tavLst>
                                    </p:anim>
                                    <p:anim calcmode="lin" valueType="num">
                                      <p:cBhvr additive="base">
                                        <p:cTn id="23" dur="500" fill="hold"/>
                                        <p:tgtEl>
                                          <p:spTgt spid="17"/>
                                        </p:tgtEl>
                                        <p:attrNameLst>
                                          <p:attrName>ppt_y</p:attrName>
                                        </p:attrNameLst>
                                      </p:cBhvr>
                                      <p:tavLst>
                                        <p:tav tm="0">
                                          <p:val>
                                            <p:strVal val="#ppt_y"/>
                                          </p:val>
                                        </p:tav>
                                        <p:tav tm="100000">
                                          <p:val>
                                            <p:strVal val="#ppt_y"/>
                                          </p:val>
                                        </p:tav>
                                      </p:tavLst>
                                    </p:anim>
                                  </p:childTnLst>
                                </p:cTn>
                              </p:par>
                              <p:par>
                                <p:cTn id="24" presetID="2" presetClass="entr" presetSubtype="2" fill="hold" nodeType="withEffect">
                                  <p:stCondLst>
                                    <p:cond delay="0"/>
                                  </p:stCondLst>
                                  <p:childTnLst>
                                    <p:set>
                                      <p:cBhvr>
                                        <p:cTn id="25" dur="1" fill="hold">
                                          <p:stCondLst>
                                            <p:cond delay="0"/>
                                          </p:stCondLst>
                                        </p:cTn>
                                        <p:tgtEl>
                                          <p:spTgt spid="20"/>
                                        </p:tgtEl>
                                        <p:attrNameLst>
                                          <p:attrName>style.visibility</p:attrName>
                                        </p:attrNameLst>
                                      </p:cBhvr>
                                      <p:to>
                                        <p:strVal val="visible"/>
                                      </p:to>
                                    </p:set>
                                    <p:anim calcmode="lin" valueType="num">
                                      <p:cBhvr additive="base">
                                        <p:cTn id="26" dur="500" fill="hold"/>
                                        <p:tgtEl>
                                          <p:spTgt spid="20"/>
                                        </p:tgtEl>
                                        <p:attrNameLst>
                                          <p:attrName>ppt_x</p:attrName>
                                        </p:attrNameLst>
                                      </p:cBhvr>
                                      <p:tavLst>
                                        <p:tav tm="0">
                                          <p:val>
                                            <p:strVal val="1+#ppt_w/2"/>
                                          </p:val>
                                        </p:tav>
                                        <p:tav tm="100000">
                                          <p:val>
                                            <p:strVal val="#ppt_x"/>
                                          </p:val>
                                        </p:tav>
                                      </p:tavLst>
                                    </p:anim>
                                    <p:anim calcmode="lin" valueType="num">
                                      <p:cBhvr additive="base">
                                        <p:cTn id="27" dur="500" fill="hold"/>
                                        <p:tgtEl>
                                          <p:spTgt spid="20"/>
                                        </p:tgtEl>
                                        <p:attrNameLst>
                                          <p:attrName>ppt_y</p:attrName>
                                        </p:attrNameLst>
                                      </p:cBhvr>
                                      <p:tavLst>
                                        <p:tav tm="0">
                                          <p:val>
                                            <p:strVal val="#ppt_y"/>
                                          </p:val>
                                        </p:tav>
                                        <p:tav tm="100000">
                                          <p:val>
                                            <p:strVal val="#ppt_y"/>
                                          </p:val>
                                        </p:tav>
                                      </p:tavLst>
                                    </p:anim>
                                  </p:childTnLst>
                                </p:cTn>
                              </p:par>
                              <p:par>
                                <p:cTn id="28" presetID="2" presetClass="entr" presetSubtype="2" fill="hold" nodeType="withEffect">
                                  <p:stCondLst>
                                    <p:cond delay="0"/>
                                  </p:stCondLst>
                                  <p:childTnLst>
                                    <p:set>
                                      <p:cBhvr>
                                        <p:cTn id="29" dur="1" fill="hold">
                                          <p:stCondLst>
                                            <p:cond delay="0"/>
                                          </p:stCondLst>
                                        </p:cTn>
                                        <p:tgtEl>
                                          <p:spTgt spid="23"/>
                                        </p:tgtEl>
                                        <p:attrNameLst>
                                          <p:attrName>style.visibility</p:attrName>
                                        </p:attrNameLst>
                                      </p:cBhvr>
                                      <p:to>
                                        <p:strVal val="visible"/>
                                      </p:to>
                                    </p:set>
                                    <p:anim calcmode="lin" valueType="num">
                                      <p:cBhvr additive="base">
                                        <p:cTn id="30" dur="500" fill="hold"/>
                                        <p:tgtEl>
                                          <p:spTgt spid="23"/>
                                        </p:tgtEl>
                                        <p:attrNameLst>
                                          <p:attrName>ppt_x</p:attrName>
                                        </p:attrNameLst>
                                      </p:cBhvr>
                                      <p:tavLst>
                                        <p:tav tm="0">
                                          <p:val>
                                            <p:strVal val="1+#ppt_w/2"/>
                                          </p:val>
                                        </p:tav>
                                        <p:tav tm="100000">
                                          <p:val>
                                            <p:strVal val="#ppt_x"/>
                                          </p:val>
                                        </p:tav>
                                      </p:tavLst>
                                    </p:anim>
                                    <p:anim calcmode="lin" valueType="num">
                                      <p:cBhvr additive="base">
                                        <p:cTn id="31" dur="500" fill="hold"/>
                                        <p:tgtEl>
                                          <p:spTgt spid="23"/>
                                        </p:tgtEl>
                                        <p:attrNameLst>
                                          <p:attrName>ppt_y</p:attrName>
                                        </p:attrNameLst>
                                      </p:cBhvr>
                                      <p:tavLst>
                                        <p:tav tm="0">
                                          <p:val>
                                            <p:strVal val="#ppt_y"/>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5"/>
                                        </p:tgtEl>
                                        <p:attrNameLst>
                                          <p:attrName>style.visibility</p:attrName>
                                        </p:attrNameLst>
                                      </p:cBhvr>
                                      <p:to>
                                        <p:strVal val="visible"/>
                                      </p:to>
                                    </p:set>
                                    <p:animEffect transition="in" filter="fade">
                                      <p:cBhvr>
                                        <p:cTn id="34" dur="1000"/>
                                        <p:tgtEl>
                                          <p:spTgt spid="5"/>
                                        </p:tgtEl>
                                      </p:cBhvr>
                                    </p:animEffect>
                                    <p:anim calcmode="lin" valueType="num">
                                      <p:cBhvr>
                                        <p:cTn id="35" dur="1000" fill="hold"/>
                                        <p:tgtEl>
                                          <p:spTgt spid="5"/>
                                        </p:tgtEl>
                                        <p:attrNameLst>
                                          <p:attrName>ppt_x</p:attrName>
                                        </p:attrNameLst>
                                      </p:cBhvr>
                                      <p:tavLst>
                                        <p:tav tm="0">
                                          <p:val>
                                            <p:strVal val="#ppt_x"/>
                                          </p:val>
                                        </p:tav>
                                        <p:tav tm="100000">
                                          <p:val>
                                            <p:strVal val="#ppt_x"/>
                                          </p:val>
                                        </p:tav>
                                      </p:tavLst>
                                    </p:anim>
                                    <p:anim calcmode="lin" valueType="num">
                                      <p:cBhvr>
                                        <p:cTn id="36" dur="1000" fill="hold"/>
                                        <p:tgtEl>
                                          <p:spTgt spid="5"/>
                                        </p:tgtEl>
                                        <p:attrNameLst>
                                          <p:attrName>ppt_y</p:attrName>
                                        </p:attrNameLst>
                                      </p:cBhvr>
                                      <p:tavLst>
                                        <p:tav tm="0">
                                          <p:val>
                                            <p:strVal val="#ppt_y+.1"/>
                                          </p:val>
                                        </p:tav>
                                        <p:tav tm="100000">
                                          <p:val>
                                            <p:strVal val="#ppt_y"/>
                                          </p:val>
                                        </p:tav>
                                      </p:tavLst>
                                    </p:anim>
                                  </p:childTnLst>
                                </p:cTn>
                              </p:par>
                              <p:par>
                                <p:cTn id="37" presetID="42" presetClass="entr" presetSubtype="0" fill="hold" nodeType="withEffect">
                                  <p:stCondLst>
                                    <p:cond delay="0"/>
                                  </p:stCondLst>
                                  <p:childTnLst>
                                    <p:set>
                                      <p:cBhvr>
                                        <p:cTn id="38" dur="1" fill="hold">
                                          <p:stCondLst>
                                            <p:cond delay="0"/>
                                          </p:stCondLst>
                                        </p:cTn>
                                        <p:tgtEl>
                                          <p:spTgt spid="26"/>
                                        </p:tgtEl>
                                        <p:attrNameLst>
                                          <p:attrName>style.visibility</p:attrName>
                                        </p:attrNameLst>
                                      </p:cBhvr>
                                      <p:to>
                                        <p:strVal val="visible"/>
                                      </p:to>
                                    </p:set>
                                    <p:animEffect transition="in" filter="fade">
                                      <p:cBhvr>
                                        <p:cTn id="39" dur="1000"/>
                                        <p:tgtEl>
                                          <p:spTgt spid="26"/>
                                        </p:tgtEl>
                                      </p:cBhvr>
                                    </p:animEffect>
                                    <p:anim calcmode="lin" valueType="num">
                                      <p:cBhvr>
                                        <p:cTn id="40" dur="1000" fill="hold"/>
                                        <p:tgtEl>
                                          <p:spTgt spid="26"/>
                                        </p:tgtEl>
                                        <p:attrNameLst>
                                          <p:attrName>ppt_x</p:attrName>
                                        </p:attrNameLst>
                                      </p:cBhvr>
                                      <p:tavLst>
                                        <p:tav tm="0">
                                          <p:val>
                                            <p:strVal val="#ppt_x"/>
                                          </p:val>
                                        </p:tav>
                                        <p:tav tm="100000">
                                          <p:val>
                                            <p:strVal val="#ppt_x"/>
                                          </p:val>
                                        </p:tav>
                                      </p:tavLst>
                                    </p:anim>
                                    <p:anim calcmode="lin" valueType="num">
                                      <p:cBhvr>
                                        <p:cTn id="41"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grpSp>
        <p:nvGrpSpPr>
          <p:cNvPr id="2" name="Group 2"/>
          <p:cNvGrpSpPr/>
          <p:nvPr/>
        </p:nvGrpSpPr>
        <p:grpSpPr>
          <a:xfrm>
            <a:off x="155789" y="172660"/>
            <a:ext cx="17976421" cy="9840407"/>
            <a:chOff x="0" y="0"/>
            <a:chExt cx="8908781" cy="4876723"/>
          </a:xfrm>
        </p:grpSpPr>
        <p:sp>
          <p:nvSpPr>
            <p:cNvPr id="3" name="Freeform 3"/>
            <p:cNvSpPr/>
            <p:nvPr/>
          </p:nvSpPr>
          <p:spPr>
            <a:xfrm>
              <a:off x="0" y="0"/>
              <a:ext cx="8908781" cy="4876723"/>
            </a:xfrm>
            <a:custGeom>
              <a:avLst/>
              <a:gdLst/>
              <a:ahLst/>
              <a:cxnLst/>
              <a:rect l="l" t="t" r="r" b="b"/>
              <a:pathLst>
                <a:path w="8908781" h="4876723">
                  <a:moveTo>
                    <a:pt x="9905" y="0"/>
                  </a:moveTo>
                  <a:lnTo>
                    <a:pt x="8898875" y="0"/>
                  </a:lnTo>
                  <a:cubicBezTo>
                    <a:pt x="8901502" y="0"/>
                    <a:pt x="8904022" y="1044"/>
                    <a:pt x="8905880" y="2901"/>
                  </a:cubicBezTo>
                  <a:cubicBezTo>
                    <a:pt x="8907738" y="4759"/>
                    <a:pt x="8908781" y="7278"/>
                    <a:pt x="8908781" y="9905"/>
                  </a:cubicBezTo>
                  <a:lnTo>
                    <a:pt x="8908781" y="4866817"/>
                  </a:lnTo>
                  <a:cubicBezTo>
                    <a:pt x="8908781" y="4869445"/>
                    <a:pt x="8907738" y="4871964"/>
                    <a:pt x="8905880" y="4873821"/>
                  </a:cubicBezTo>
                  <a:cubicBezTo>
                    <a:pt x="8904022" y="4875679"/>
                    <a:pt x="8901502" y="4876723"/>
                    <a:pt x="8898875" y="4876723"/>
                  </a:cubicBezTo>
                  <a:lnTo>
                    <a:pt x="9905" y="4876723"/>
                  </a:lnTo>
                  <a:cubicBezTo>
                    <a:pt x="7278" y="4876723"/>
                    <a:pt x="4759" y="4875679"/>
                    <a:pt x="2901" y="4873821"/>
                  </a:cubicBezTo>
                  <a:cubicBezTo>
                    <a:pt x="1044" y="4871964"/>
                    <a:pt x="0" y="4869445"/>
                    <a:pt x="0" y="4866817"/>
                  </a:cubicBezTo>
                  <a:lnTo>
                    <a:pt x="0" y="9905"/>
                  </a:lnTo>
                  <a:cubicBezTo>
                    <a:pt x="0" y="7278"/>
                    <a:pt x="1044" y="4759"/>
                    <a:pt x="2901" y="2901"/>
                  </a:cubicBezTo>
                  <a:cubicBezTo>
                    <a:pt x="4759" y="1044"/>
                    <a:pt x="7278" y="0"/>
                    <a:pt x="9905" y="0"/>
                  </a:cubicBezTo>
                  <a:close/>
                </a:path>
              </a:pathLst>
            </a:custGeom>
            <a:solidFill>
              <a:srgbClr val="FFFFFF"/>
            </a:solidFill>
            <a:ln cap="rnd">
              <a:noFill/>
              <a:prstDash val="solid"/>
              <a:round/>
            </a:ln>
          </p:spPr>
        </p:sp>
        <p:sp>
          <p:nvSpPr>
            <p:cNvPr id="4" name="TextBox 4"/>
            <p:cNvSpPr txBox="1"/>
            <p:nvPr/>
          </p:nvSpPr>
          <p:spPr>
            <a:xfrm>
              <a:off x="0" y="-47625"/>
              <a:ext cx="8908781" cy="4924348"/>
            </a:xfrm>
            <a:prstGeom prst="rect">
              <a:avLst/>
            </a:prstGeom>
          </p:spPr>
          <p:txBody>
            <a:bodyPr lIns="0" tIns="0" rIns="0" bIns="0" rtlCol="0" anchor="ctr"/>
            <a:lstStyle/>
            <a:p>
              <a:pPr algn="ctr">
                <a:lnSpc>
                  <a:spcPts val="3640"/>
                </a:lnSpc>
              </a:pPr>
              <a:endParaRPr/>
            </a:p>
          </p:txBody>
        </p:sp>
      </p:grpSp>
      <p:grpSp>
        <p:nvGrpSpPr>
          <p:cNvPr id="5" name="Group 5"/>
          <p:cNvGrpSpPr/>
          <p:nvPr/>
        </p:nvGrpSpPr>
        <p:grpSpPr>
          <a:xfrm>
            <a:off x="3892872" y="4649485"/>
            <a:ext cx="3417525" cy="4915417"/>
            <a:chOff x="0" y="0"/>
            <a:chExt cx="1693662" cy="2435989"/>
          </a:xfrm>
        </p:grpSpPr>
        <p:sp>
          <p:nvSpPr>
            <p:cNvPr id="6" name="Freeform 6"/>
            <p:cNvSpPr/>
            <p:nvPr/>
          </p:nvSpPr>
          <p:spPr>
            <a:xfrm>
              <a:off x="0" y="0"/>
              <a:ext cx="1693662" cy="2435989"/>
            </a:xfrm>
            <a:custGeom>
              <a:avLst/>
              <a:gdLst/>
              <a:ahLst/>
              <a:cxnLst/>
              <a:rect l="l" t="t" r="r" b="b"/>
              <a:pathLst>
                <a:path w="1693662" h="2435989">
                  <a:moveTo>
                    <a:pt x="52103" y="0"/>
                  </a:moveTo>
                  <a:lnTo>
                    <a:pt x="1641559" y="0"/>
                  </a:lnTo>
                  <a:cubicBezTo>
                    <a:pt x="1670334" y="0"/>
                    <a:pt x="1693662" y="23327"/>
                    <a:pt x="1693662" y="52103"/>
                  </a:cubicBezTo>
                  <a:lnTo>
                    <a:pt x="1693662" y="2383886"/>
                  </a:lnTo>
                  <a:cubicBezTo>
                    <a:pt x="1693662" y="2412662"/>
                    <a:pt x="1670334" y="2435989"/>
                    <a:pt x="1641559" y="2435989"/>
                  </a:cubicBezTo>
                  <a:lnTo>
                    <a:pt x="52103" y="2435989"/>
                  </a:lnTo>
                  <a:cubicBezTo>
                    <a:pt x="23327" y="2435989"/>
                    <a:pt x="0" y="2412662"/>
                    <a:pt x="0" y="2383886"/>
                  </a:cubicBezTo>
                  <a:lnTo>
                    <a:pt x="0" y="52103"/>
                  </a:lnTo>
                  <a:cubicBezTo>
                    <a:pt x="0" y="23327"/>
                    <a:pt x="23327" y="0"/>
                    <a:pt x="52103"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ln cap="rnd">
              <a:noFill/>
              <a:prstDash val="solid"/>
              <a:round/>
            </a:ln>
          </p:spPr>
        </p:sp>
        <p:sp>
          <p:nvSpPr>
            <p:cNvPr id="7" name="TextBox 7"/>
            <p:cNvSpPr txBox="1"/>
            <p:nvPr/>
          </p:nvSpPr>
          <p:spPr>
            <a:xfrm>
              <a:off x="0" y="-47625"/>
              <a:ext cx="1693662" cy="2483614"/>
            </a:xfrm>
            <a:prstGeom prst="rect">
              <a:avLst/>
            </a:prstGeom>
          </p:spPr>
          <p:txBody>
            <a:bodyPr lIns="0" tIns="0" rIns="0" bIns="0" rtlCol="0" anchor="ctr"/>
            <a:lstStyle/>
            <a:p>
              <a:pPr algn="ctr">
                <a:lnSpc>
                  <a:spcPts val="3640"/>
                </a:lnSpc>
              </a:pPr>
              <a:endParaRPr/>
            </a:p>
          </p:txBody>
        </p:sp>
      </p:grpSp>
      <p:grpSp>
        <p:nvGrpSpPr>
          <p:cNvPr id="8" name="Group 8"/>
          <p:cNvGrpSpPr/>
          <p:nvPr/>
        </p:nvGrpSpPr>
        <p:grpSpPr>
          <a:xfrm>
            <a:off x="4073056" y="4833601"/>
            <a:ext cx="3073510" cy="4575833"/>
            <a:chOff x="0" y="0"/>
            <a:chExt cx="1523174" cy="2267698"/>
          </a:xfrm>
        </p:grpSpPr>
        <p:sp>
          <p:nvSpPr>
            <p:cNvPr id="9" name="Freeform 9"/>
            <p:cNvSpPr/>
            <p:nvPr/>
          </p:nvSpPr>
          <p:spPr>
            <a:xfrm>
              <a:off x="0" y="0"/>
              <a:ext cx="1523174" cy="2267698"/>
            </a:xfrm>
            <a:custGeom>
              <a:avLst/>
              <a:gdLst/>
              <a:ahLst/>
              <a:cxnLst/>
              <a:rect l="l" t="t" r="r" b="b"/>
              <a:pathLst>
                <a:path w="1523174" h="2267698">
                  <a:moveTo>
                    <a:pt x="57935" y="0"/>
                  </a:moveTo>
                  <a:lnTo>
                    <a:pt x="1465239" y="0"/>
                  </a:lnTo>
                  <a:cubicBezTo>
                    <a:pt x="1497236" y="0"/>
                    <a:pt x="1523174" y="25938"/>
                    <a:pt x="1523174" y="57935"/>
                  </a:cubicBezTo>
                  <a:lnTo>
                    <a:pt x="1523174" y="2209763"/>
                  </a:lnTo>
                  <a:cubicBezTo>
                    <a:pt x="1523174" y="2241759"/>
                    <a:pt x="1497236" y="2267698"/>
                    <a:pt x="1465239" y="2267698"/>
                  </a:cubicBezTo>
                  <a:lnTo>
                    <a:pt x="57935" y="2267698"/>
                  </a:lnTo>
                  <a:cubicBezTo>
                    <a:pt x="25938" y="2267698"/>
                    <a:pt x="0" y="2241759"/>
                    <a:pt x="0" y="2209763"/>
                  </a:cubicBezTo>
                  <a:lnTo>
                    <a:pt x="0" y="57935"/>
                  </a:lnTo>
                  <a:cubicBezTo>
                    <a:pt x="0" y="25938"/>
                    <a:pt x="25938" y="0"/>
                    <a:pt x="57935" y="0"/>
                  </a:cubicBezTo>
                  <a:close/>
                </a:path>
              </a:pathLst>
            </a:custGeom>
            <a:solidFill>
              <a:srgbClr val="FFFFFF"/>
            </a:solidFill>
            <a:ln cap="rnd">
              <a:noFill/>
              <a:prstDash val="solid"/>
              <a:round/>
            </a:ln>
          </p:spPr>
        </p:sp>
        <p:sp>
          <p:nvSpPr>
            <p:cNvPr id="10" name="TextBox 10"/>
            <p:cNvSpPr txBox="1"/>
            <p:nvPr/>
          </p:nvSpPr>
          <p:spPr>
            <a:xfrm>
              <a:off x="0" y="-47625"/>
              <a:ext cx="1523174" cy="2315323"/>
            </a:xfrm>
            <a:prstGeom prst="rect">
              <a:avLst/>
            </a:prstGeom>
          </p:spPr>
          <p:txBody>
            <a:bodyPr lIns="0" tIns="0" rIns="0" bIns="0" rtlCol="0" anchor="ctr"/>
            <a:lstStyle/>
            <a:p>
              <a:pPr algn="ctr">
                <a:lnSpc>
                  <a:spcPts val="3640"/>
                </a:lnSpc>
              </a:pPr>
              <a:endParaRPr/>
            </a:p>
          </p:txBody>
        </p:sp>
      </p:grpSp>
      <p:grpSp>
        <p:nvGrpSpPr>
          <p:cNvPr id="11" name="Group 11"/>
          <p:cNvGrpSpPr/>
          <p:nvPr/>
        </p:nvGrpSpPr>
        <p:grpSpPr>
          <a:xfrm>
            <a:off x="5036974" y="4072526"/>
            <a:ext cx="1153917" cy="1153917"/>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ln cap="sq">
              <a:noFill/>
              <a:prstDash val="solid"/>
              <a:miter/>
            </a:ln>
          </p:spPr>
        </p:sp>
        <p:sp>
          <p:nvSpPr>
            <p:cNvPr id="13" name="TextBox 13"/>
            <p:cNvSpPr txBox="1"/>
            <p:nvPr/>
          </p:nvSpPr>
          <p:spPr>
            <a:xfrm>
              <a:off x="76200" y="28575"/>
              <a:ext cx="660400" cy="708025"/>
            </a:xfrm>
            <a:prstGeom prst="rect">
              <a:avLst/>
            </a:prstGeom>
          </p:spPr>
          <p:txBody>
            <a:bodyPr lIns="0" tIns="0" rIns="0" bIns="0" rtlCol="0" anchor="ctr"/>
            <a:lstStyle/>
            <a:p>
              <a:pPr algn="ctr">
                <a:lnSpc>
                  <a:spcPts val="3640"/>
                </a:lnSpc>
              </a:pPr>
              <a:endParaRPr/>
            </a:p>
          </p:txBody>
        </p:sp>
      </p:grpSp>
      <p:grpSp>
        <p:nvGrpSpPr>
          <p:cNvPr id="14" name="Group 14"/>
          <p:cNvGrpSpPr/>
          <p:nvPr/>
        </p:nvGrpSpPr>
        <p:grpSpPr>
          <a:xfrm>
            <a:off x="311579" y="2532347"/>
            <a:ext cx="3417525" cy="5056901"/>
            <a:chOff x="0" y="0"/>
            <a:chExt cx="4556700" cy="6742535"/>
          </a:xfrm>
        </p:grpSpPr>
        <p:grpSp>
          <p:nvGrpSpPr>
            <p:cNvPr id="15" name="Group 15"/>
            <p:cNvGrpSpPr/>
            <p:nvPr/>
          </p:nvGrpSpPr>
          <p:grpSpPr>
            <a:xfrm>
              <a:off x="0" y="669212"/>
              <a:ext cx="4556700" cy="6073323"/>
              <a:chOff x="0" y="0"/>
              <a:chExt cx="1693662" cy="2257370"/>
            </a:xfrm>
          </p:grpSpPr>
          <p:sp>
            <p:nvSpPr>
              <p:cNvPr id="16" name="Freeform 16"/>
              <p:cNvSpPr/>
              <p:nvPr/>
            </p:nvSpPr>
            <p:spPr>
              <a:xfrm>
                <a:off x="0" y="0"/>
                <a:ext cx="1693662" cy="2257370"/>
              </a:xfrm>
              <a:custGeom>
                <a:avLst/>
                <a:gdLst/>
                <a:ahLst/>
                <a:cxnLst/>
                <a:rect l="l" t="t" r="r" b="b"/>
                <a:pathLst>
                  <a:path w="1693662" h="2257370">
                    <a:moveTo>
                      <a:pt x="49079" y="0"/>
                    </a:moveTo>
                    <a:lnTo>
                      <a:pt x="1644582" y="0"/>
                    </a:lnTo>
                    <a:cubicBezTo>
                      <a:pt x="1671688" y="0"/>
                      <a:pt x="1693662" y="21974"/>
                      <a:pt x="1693662" y="49079"/>
                    </a:cubicBezTo>
                    <a:lnTo>
                      <a:pt x="1693662" y="2208290"/>
                    </a:lnTo>
                    <a:cubicBezTo>
                      <a:pt x="1693662" y="2235396"/>
                      <a:pt x="1671688" y="2257370"/>
                      <a:pt x="1644582" y="2257370"/>
                    </a:cubicBezTo>
                    <a:lnTo>
                      <a:pt x="49079" y="2257370"/>
                    </a:lnTo>
                    <a:cubicBezTo>
                      <a:pt x="21974" y="2257370"/>
                      <a:pt x="0" y="2235396"/>
                      <a:pt x="0" y="2208290"/>
                    </a:cubicBezTo>
                    <a:lnTo>
                      <a:pt x="0" y="49079"/>
                    </a:lnTo>
                    <a:cubicBezTo>
                      <a:pt x="0" y="21974"/>
                      <a:pt x="21974" y="0"/>
                      <a:pt x="49079"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ln cap="rnd">
                <a:noFill/>
                <a:prstDash val="solid"/>
                <a:round/>
              </a:ln>
            </p:spPr>
          </p:sp>
          <p:sp>
            <p:nvSpPr>
              <p:cNvPr id="17" name="TextBox 17"/>
              <p:cNvSpPr txBox="1"/>
              <p:nvPr/>
            </p:nvSpPr>
            <p:spPr>
              <a:xfrm>
                <a:off x="0" y="-47625"/>
                <a:ext cx="1693662" cy="2304995"/>
              </a:xfrm>
              <a:prstGeom prst="rect">
                <a:avLst/>
              </a:prstGeom>
            </p:spPr>
            <p:txBody>
              <a:bodyPr lIns="0" tIns="0" rIns="0" bIns="0" rtlCol="0" anchor="ctr"/>
              <a:lstStyle/>
              <a:p>
                <a:pPr algn="ctr">
                  <a:lnSpc>
                    <a:spcPts val="3640"/>
                  </a:lnSpc>
                </a:pPr>
                <a:endParaRPr/>
              </a:p>
            </p:txBody>
          </p:sp>
        </p:grpSp>
        <p:grpSp>
          <p:nvGrpSpPr>
            <p:cNvPr id="18" name="Group 18"/>
            <p:cNvGrpSpPr/>
            <p:nvPr/>
          </p:nvGrpSpPr>
          <p:grpSpPr>
            <a:xfrm>
              <a:off x="229343" y="895650"/>
              <a:ext cx="4098013" cy="5633638"/>
              <a:chOff x="0" y="0"/>
              <a:chExt cx="1523174" cy="2093945"/>
            </a:xfrm>
          </p:grpSpPr>
          <p:sp>
            <p:nvSpPr>
              <p:cNvPr id="19" name="Freeform 19"/>
              <p:cNvSpPr/>
              <p:nvPr/>
            </p:nvSpPr>
            <p:spPr>
              <a:xfrm>
                <a:off x="0" y="0"/>
                <a:ext cx="1523174" cy="2093945"/>
              </a:xfrm>
              <a:custGeom>
                <a:avLst/>
                <a:gdLst/>
                <a:ahLst/>
                <a:cxnLst/>
                <a:rect l="l" t="t" r="r" b="b"/>
                <a:pathLst>
                  <a:path w="1523174" h="2093945">
                    <a:moveTo>
                      <a:pt x="54573" y="0"/>
                    </a:moveTo>
                    <a:lnTo>
                      <a:pt x="1468601" y="0"/>
                    </a:lnTo>
                    <a:cubicBezTo>
                      <a:pt x="1483075" y="0"/>
                      <a:pt x="1496956" y="5750"/>
                      <a:pt x="1507190" y="15984"/>
                    </a:cubicBezTo>
                    <a:cubicBezTo>
                      <a:pt x="1517425" y="26218"/>
                      <a:pt x="1523174" y="40099"/>
                      <a:pt x="1523174" y="54573"/>
                    </a:cubicBezTo>
                    <a:lnTo>
                      <a:pt x="1523174" y="2039372"/>
                    </a:lnTo>
                    <a:cubicBezTo>
                      <a:pt x="1523174" y="2053846"/>
                      <a:pt x="1517425" y="2067726"/>
                      <a:pt x="1507190" y="2077961"/>
                    </a:cubicBezTo>
                    <a:cubicBezTo>
                      <a:pt x="1496956" y="2088195"/>
                      <a:pt x="1483075" y="2093945"/>
                      <a:pt x="1468601" y="2093945"/>
                    </a:cubicBezTo>
                    <a:lnTo>
                      <a:pt x="54573" y="2093945"/>
                    </a:lnTo>
                    <a:cubicBezTo>
                      <a:pt x="40099" y="2093945"/>
                      <a:pt x="26218" y="2088195"/>
                      <a:pt x="15984" y="2077961"/>
                    </a:cubicBezTo>
                    <a:cubicBezTo>
                      <a:pt x="5750" y="2067726"/>
                      <a:pt x="0" y="2053846"/>
                      <a:pt x="0" y="2039372"/>
                    </a:cubicBezTo>
                    <a:lnTo>
                      <a:pt x="0" y="54573"/>
                    </a:lnTo>
                    <a:cubicBezTo>
                      <a:pt x="0" y="40099"/>
                      <a:pt x="5750" y="26218"/>
                      <a:pt x="15984" y="15984"/>
                    </a:cubicBezTo>
                    <a:cubicBezTo>
                      <a:pt x="26218" y="5750"/>
                      <a:pt x="40099" y="0"/>
                      <a:pt x="54573" y="0"/>
                    </a:cubicBezTo>
                    <a:close/>
                  </a:path>
                </a:pathLst>
              </a:custGeom>
              <a:solidFill>
                <a:srgbClr val="FFFFFF"/>
              </a:solidFill>
              <a:ln cap="rnd">
                <a:noFill/>
                <a:prstDash val="solid"/>
                <a:round/>
              </a:ln>
            </p:spPr>
          </p:sp>
          <p:sp>
            <p:nvSpPr>
              <p:cNvPr id="20" name="TextBox 20"/>
              <p:cNvSpPr txBox="1"/>
              <p:nvPr/>
            </p:nvSpPr>
            <p:spPr>
              <a:xfrm>
                <a:off x="0" y="-47625"/>
                <a:ext cx="1523174" cy="2141570"/>
              </a:xfrm>
              <a:prstGeom prst="rect">
                <a:avLst/>
              </a:prstGeom>
            </p:spPr>
            <p:txBody>
              <a:bodyPr lIns="0" tIns="0" rIns="0" bIns="0" rtlCol="0" anchor="ctr"/>
              <a:lstStyle/>
              <a:p>
                <a:pPr algn="ctr">
                  <a:lnSpc>
                    <a:spcPts val="3640"/>
                  </a:lnSpc>
                </a:pPr>
                <a:endParaRPr/>
              </a:p>
            </p:txBody>
          </p:sp>
        </p:grpSp>
        <p:grpSp>
          <p:nvGrpSpPr>
            <p:cNvPr id="21" name="Group 21"/>
            <p:cNvGrpSpPr/>
            <p:nvPr/>
          </p:nvGrpSpPr>
          <p:grpSpPr>
            <a:xfrm>
              <a:off x="1451489" y="0"/>
              <a:ext cx="1551856" cy="1551856"/>
              <a:chOff x="0" y="0"/>
              <a:chExt cx="812800" cy="812800"/>
            </a:xfrm>
          </p:grpSpPr>
          <p:sp>
            <p:nvSpPr>
              <p:cNvPr id="22" name="Freeform 2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ln cap="sq">
                <a:noFill/>
                <a:prstDash val="solid"/>
                <a:miter/>
              </a:ln>
            </p:spPr>
          </p:sp>
          <p:sp>
            <p:nvSpPr>
              <p:cNvPr id="23" name="TextBox 23"/>
              <p:cNvSpPr txBox="1"/>
              <p:nvPr/>
            </p:nvSpPr>
            <p:spPr>
              <a:xfrm>
                <a:off x="76200" y="28575"/>
                <a:ext cx="660400" cy="708025"/>
              </a:xfrm>
              <a:prstGeom prst="rect">
                <a:avLst/>
              </a:prstGeom>
            </p:spPr>
            <p:txBody>
              <a:bodyPr lIns="0" tIns="0" rIns="0" bIns="0" rtlCol="0" anchor="ctr"/>
              <a:lstStyle/>
              <a:p>
                <a:pPr algn="ctr">
                  <a:lnSpc>
                    <a:spcPts val="3640"/>
                  </a:lnSpc>
                </a:pPr>
                <a:endParaRPr/>
              </a:p>
            </p:txBody>
          </p:sp>
        </p:grpSp>
        <p:sp>
          <p:nvSpPr>
            <p:cNvPr id="24" name="Freeform 24"/>
            <p:cNvSpPr/>
            <p:nvPr/>
          </p:nvSpPr>
          <p:spPr>
            <a:xfrm>
              <a:off x="1710268" y="258779"/>
              <a:ext cx="1034298" cy="1034298"/>
            </a:xfrm>
            <a:custGeom>
              <a:avLst/>
              <a:gdLst/>
              <a:ahLst/>
              <a:cxnLst/>
              <a:rect l="l" t="t" r="r" b="b"/>
              <a:pathLst>
                <a:path w="1034298" h="1034298">
                  <a:moveTo>
                    <a:pt x="0" y="0"/>
                  </a:moveTo>
                  <a:lnTo>
                    <a:pt x="1034298" y="0"/>
                  </a:lnTo>
                  <a:lnTo>
                    <a:pt x="1034298" y="1034298"/>
                  </a:lnTo>
                  <a:lnTo>
                    <a:pt x="0" y="1034298"/>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25" name="TextBox 25"/>
            <p:cNvSpPr txBox="1"/>
            <p:nvPr/>
          </p:nvSpPr>
          <p:spPr>
            <a:xfrm>
              <a:off x="471408" y="2033673"/>
              <a:ext cx="3613884" cy="4179947"/>
            </a:xfrm>
            <a:prstGeom prst="rect">
              <a:avLst/>
            </a:prstGeom>
          </p:spPr>
          <p:txBody>
            <a:bodyPr lIns="0" tIns="0" rIns="0" bIns="0" rtlCol="0" anchor="t">
              <a:spAutoFit/>
            </a:bodyPr>
            <a:lstStyle/>
            <a:p>
              <a:pPr algn="ctr">
                <a:lnSpc>
                  <a:spcPts val="1968"/>
                </a:lnSpc>
              </a:pPr>
              <a:endParaRPr/>
            </a:p>
            <a:p>
              <a:pPr marL="0" lvl="0" indent="0" algn="ctr">
                <a:lnSpc>
                  <a:spcPts val="1968"/>
                </a:lnSpc>
                <a:spcBef>
                  <a:spcPct val="0"/>
                </a:spcBef>
              </a:pPr>
              <a:r>
                <a:rPr lang="en-US" sz="1406">
                  <a:solidFill>
                    <a:srgbClr val="101010"/>
                  </a:solidFill>
                  <a:latin typeface="Montserrat"/>
                </a:rPr>
                <a:t>OpenCV is an open-source library for computer vision and machine learning, facilitating real-time image and video processing and compatible with deep learning frameworks like TensorFlow, Caffe, and PyTorch for various applications including motion detection and face recognition.</a:t>
              </a:r>
            </a:p>
          </p:txBody>
        </p:sp>
        <p:sp>
          <p:nvSpPr>
            <p:cNvPr id="26" name="TextBox 26"/>
            <p:cNvSpPr txBox="1"/>
            <p:nvPr/>
          </p:nvSpPr>
          <p:spPr>
            <a:xfrm>
              <a:off x="471408" y="1759439"/>
              <a:ext cx="3613884" cy="437594"/>
            </a:xfrm>
            <a:prstGeom prst="rect">
              <a:avLst/>
            </a:prstGeom>
          </p:spPr>
          <p:txBody>
            <a:bodyPr lIns="0" tIns="0" rIns="0" bIns="0" rtlCol="0" anchor="t">
              <a:spAutoFit/>
            </a:bodyPr>
            <a:lstStyle/>
            <a:p>
              <a:pPr marL="0" lvl="0" indent="0" algn="ctr">
                <a:lnSpc>
                  <a:spcPts val="2744"/>
                </a:lnSpc>
                <a:spcBef>
                  <a:spcPct val="0"/>
                </a:spcBef>
              </a:pPr>
              <a:r>
                <a:rPr lang="en-US" sz="1960">
                  <a:solidFill>
                    <a:srgbClr val="000000"/>
                  </a:solidFill>
                  <a:latin typeface="Montserrat Bold"/>
                </a:rPr>
                <a:t>OpenCV</a:t>
              </a:r>
            </a:p>
          </p:txBody>
        </p:sp>
      </p:grpSp>
      <p:sp>
        <p:nvSpPr>
          <p:cNvPr id="27" name="Freeform 27"/>
          <p:cNvSpPr/>
          <p:nvPr/>
        </p:nvSpPr>
        <p:spPr>
          <a:xfrm>
            <a:off x="5298213" y="4320757"/>
            <a:ext cx="697254" cy="697254"/>
          </a:xfrm>
          <a:custGeom>
            <a:avLst/>
            <a:gdLst/>
            <a:ahLst/>
            <a:cxnLst/>
            <a:rect l="l" t="t" r="r" b="b"/>
            <a:pathLst>
              <a:path w="697254" h="697254">
                <a:moveTo>
                  <a:pt x="0" y="0"/>
                </a:moveTo>
                <a:lnTo>
                  <a:pt x="697254" y="0"/>
                </a:lnTo>
                <a:lnTo>
                  <a:pt x="697254" y="697254"/>
                </a:lnTo>
                <a:lnTo>
                  <a:pt x="0" y="697254"/>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grpSp>
        <p:nvGrpSpPr>
          <p:cNvPr id="28" name="Group 28"/>
          <p:cNvGrpSpPr/>
          <p:nvPr/>
        </p:nvGrpSpPr>
        <p:grpSpPr>
          <a:xfrm>
            <a:off x="7540232" y="2991470"/>
            <a:ext cx="3417525" cy="4554992"/>
            <a:chOff x="0" y="0"/>
            <a:chExt cx="1693662" cy="2257370"/>
          </a:xfrm>
        </p:grpSpPr>
        <p:sp>
          <p:nvSpPr>
            <p:cNvPr id="29" name="Freeform 29"/>
            <p:cNvSpPr/>
            <p:nvPr/>
          </p:nvSpPr>
          <p:spPr>
            <a:xfrm>
              <a:off x="0" y="0"/>
              <a:ext cx="1693662" cy="2257370"/>
            </a:xfrm>
            <a:custGeom>
              <a:avLst/>
              <a:gdLst/>
              <a:ahLst/>
              <a:cxnLst/>
              <a:rect l="l" t="t" r="r" b="b"/>
              <a:pathLst>
                <a:path w="1693662" h="2257370">
                  <a:moveTo>
                    <a:pt x="52103" y="0"/>
                  </a:moveTo>
                  <a:lnTo>
                    <a:pt x="1641559" y="0"/>
                  </a:lnTo>
                  <a:cubicBezTo>
                    <a:pt x="1670334" y="0"/>
                    <a:pt x="1693662" y="23327"/>
                    <a:pt x="1693662" y="52103"/>
                  </a:cubicBezTo>
                  <a:lnTo>
                    <a:pt x="1693662" y="2205266"/>
                  </a:lnTo>
                  <a:cubicBezTo>
                    <a:pt x="1693662" y="2234042"/>
                    <a:pt x="1670334" y="2257370"/>
                    <a:pt x="1641559" y="2257370"/>
                  </a:cubicBezTo>
                  <a:lnTo>
                    <a:pt x="52103" y="2257370"/>
                  </a:lnTo>
                  <a:cubicBezTo>
                    <a:pt x="23327" y="2257370"/>
                    <a:pt x="0" y="2234042"/>
                    <a:pt x="0" y="2205266"/>
                  </a:cubicBezTo>
                  <a:lnTo>
                    <a:pt x="0" y="52103"/>
                  </a:lnTo>
                  <a:cubicBezTo>
                    <a:pt x="0" y="23327"/>
                    <a:pt x="23327" y="0"/>
                    <a:pt x="52103"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ln cap="rnd">
              <a:noFill/>
              <a:prstDash val="solid"/>
              <a:round/>
            </a:ln>
          </p:spPr>
        </p:sp>
        <p:sp>
          <p:nvSpPr>
            <p:cNvPr id="30" name="TextBox 30"/>
            <p:cNvSpPr txBox="1"/>
            <p:nvPr/>
          </p:nvSpPr>
          <p:spPr>
            <a:xfrm>
              <a:off x="0" y="-47625"/>
              <a:ext cx="1693662" cy="2304995"/>
            </a:xfrm>
            <a:prstGeom prst="rect">
              <a:avLst/>
            </a:prstGeom>
          </p:spPr>
          <p:txBody>
            <a:bodyPr lIns="0" tIns="0" rIns="0" bIns="0" rtlCol="0" anchor="ctr"/>
            <a:lstStyle/>
            <a:p>
              <a:pPr algn="ctr">
                <a:lnSpc>
                  <a:spcPts val="3640"/>
                </a:lnSpc>
              </a:pPr>
              <a:endParaRPr/>
            </a:p>
          </p:txBody>
        </p:sp>
      </p:grpSp>
      <p:grpSp>
        <p:nvGrpSpPr>
          <p:cNvPr id="31" name="Group 31"/>
          <p:cNvGrpSpPr/>
          <p:nvPr/>
        </p:nvGrpSpPr>
        <p:grpSpPr>
          <a:xfrm>
            <a:off x="7712240" y="3161298"/>
            <a:ext cx="3073510" cy="4225228"/>
            <a:chOff x="0" y="0"/>
            <a:chExt cx="1523174" cy="2093945"/>
          </a:xfrm>
        </p:grpSpPr>
        <p:sp>
          <p:nvSpPr>
            <p:cNvPr id="32" name="Freeform 32"/>
            <p:cNvSpPr/>
            <p:nvPr/>
          </p:nvSpPr>
          <p:spPr>
            <a:xfrm>
              <a:off x="0" y="0"/>
              <a:ext cx="1523174" cy="2093945"/>
            </a:xfrm>
            <a:custGeom>
              <a:avLst/>
              <a:gdLst/>
              <a:ahLst/>
              <a:cxnLst/>
              <a:rect l="l" t="t" r="r" b="b"/>
              <a:pathLst>
                <a:path w="1523174" h="2093945">
                  <a:moveTo>
                    <a:pt x="57935" y="0"/>
                  </a:moveTo>
                  <a:lnTo>
                    <a:pt x="1465239" y="0"/>
                  </a:lnTo>
                  <a:cubicBezTo>
                    <a:pt x="1497236" y="0"/>
                    <a:pt x="1523174" y="25938"/>
                    <a:pt x="1523174" y="57935"/>
                  </a:cubicBezTo>
                  <a:lnTo>
                    <a:pt x="1523174" y="2036010"/>
                  </a:lnTo>
                  <a:cubicBezTo>
                    <a:pt x="1523174" y="2068006"/>
                    <a:pt x="1497236" y="2093945"/>
                    <a:pt x="1465239" y="2093945"/>
                  </a:cubicBezTo>
                  <a:lnTo>
                    <a:pt x="57935" y="2093945"/>
                  </a:lnTo>
                  <a:cubicBezTo>
                    <a:pt x="25938" y="2093945"/>
                    <a:pt x="0" y="2068006"/>
                    <a:pt x="0" y="2036010"/>
                  </a:cubicBezTo>
                  <a:lnTo>
                    <a:pt x="0" y="57935"/>
                  </a:lnTo>
                  <a:cubicBezTo>
                    <a:pt x="0" y="25938"/>
                    <a:pt x="25938" y="0"/>
                    <a:pt x="57935" y="0"/>
                  </a:cubicBezTo>
                  <a:close/>
                </a:path>
              </a:pathLst>
            </a:custGeom>
            <a:solidFill>
              <a:srgbClr val="FFFFFF"/>
            </a:solidFill>
            <a:ln cap="rnd">
              <a:noFill/>
              <a:prstDash val="solid"/>
              <a:round/>
            </a:ln>
          </p:spPr>
        </p:sp>
        <p:sp>
          <p:nvSpPr>
            <p:cNvPr id="33" name="TextBox 33"/>
            <p:cNvSpPr txBox="1"/>
            <p:nvPr/>
          </p:nvSpPr>
          <p:spPr>
            <a:xfrm>
              <a:off x="0" y="-47625"/>
              <a:ext cx="1523174" cy="2141570"/>
            </a:xfrm>
            <a:prstGeom prst="rect">
              <a:avLst/>
            </a:prstGeom>
          </p:spPr>
          <p:txBody>
            <a:bodyPr lIns="0" tIns="0" rIns="0" bIns="0" rtlCol="0" anchor="ctr"/>
            <a:lstStyle/>
            <a:p>
              <a:pPr algn="ctr">
                <a:lnSpc>
                  <a:spcPts val="3640"/>
                </a:lnSpc>
              </a:pPr>
              <a:endParaRPr/>
            </a:p>
          </p:txBody>
        </p:sp>
      </p:grpSp>
      <p:grpSp>
        <p:nvGrpSpPr>
          <p:cNvPr id="34" name="Group 34"/>
          <p:cNvGrpSpPr/>
          <p:nvPr/>
        </p:nvGrpSpPr>
        <p:grpSpPr>
          <a:xfrm>
            <a:off x="8628849" y="2489561"/>
            <a:ext cx="1163892" cy="1163892"/>
            <a:chOff x="0" y="0"/>
            <a:chExt cx="812800" cy="812800"/>
          </a:xfrm>
        </p:grpSpPr>
        <p:sp>
          <p:nvSpPr>
            <p:cNvPr id="35" name="Freeform 3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ln cap="sq">
              <a:noFill/>
              <a:prstDash val="solid"/>
              <a:miter/>
            </a:ln>
          </p:spPr>
        </p:sp>
        <p:sp>
          <p:nvSpPr>
            <p:cNvPr id="36" name="TextBox 36"/>
            <p:cNvSpPr txBox="1"/>
            <p:nvPr/>
          </p:nvSpPr>
          <p:spPr>
            <a:xfrm>
              <a:off x="76200" y="28575"/>
              <a:ext cx="660400" cy="708025"/>
            </a:xfrm>
            <a:prstGeom prst="rect">
              <a:avLst/>
            </a:prstGeom>
          </p:spPr>
          <p:txBody>
            <a:bodyPr lIns="0" tIns="0" rIns="0" bIns="0" rtlCol="0" anchor="ctr"/>
            <a:lstStyle/>
            <a:p>
              <a:pPr algn="ctr">
                <a:lnSpc>
                  <a:spcPts val="3640"/>
                </a:lnSpc>
              </a:pPr>
              <a:endParaRPr/>
            </a:p>
          </p:txBody>
        </p:sp>
      </p:grpSp>
      <p:sp>
        <p:nvSpPr>
          <p:cNvPr id="37" name="Freeform 37"/>
          <p:cNvSpPr/>
          <p:nvPr/>
        </p:nvSpPr>
        <p:spPr>
          <a:xfrm>
            <a:off x="8822934" y="2683645"/>
            <a:ext cx="775724" cy="775724"/>
          </a:xfrm>
          <a:custGeom>
            <a:avLst/>
            <a:gdLst/>
            <a:ahLst/>
            <a:cxnLst/>
            <a:rect l="l" t="t" r="r" b="b"/>
            <a:pathLst>
              <a:path w="775724" h="775724">
                <a:moveTo>
                  <a:pt x="0" y="0"/>
                </a:moveTo>
                <a:lnTo>
                  <a:pt x="775723" y="0"/>
                </a:lnTo>
                <a:lnTo>
                  <a:pt x="775723" y="775723"/>
                </a:lnTo>
                <a:lnTo>
                  <a:pt x="0" y="775723"/>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grpSp>
        <p:nvGrpSpPr>
          <p:cNvPr id="38" name="Group 38"/>
          <p:cNvGrpSpPr/>
          <p:nvPr/>
        </p:nvGrpSpPr>
        <p:grpSpPr>
          <a:xfrm>
            <a:off x="11047479" y="4692273"/>
            <a:ext cx="3417525" cy="4915417"/>
            <a:chOff x="0" y="0"/>
            <a:chExt cx="1693662" cy="2435989"/>
          </a:xfrm>
        </p:grpSpPr>
        <p:sp>
          <p:nvSpPr>
            <p:cNvPr id="39" name="Freeform 39"/>
            <p:cNvSpPr/>
            <p:nvPr/>
          </p:nvSpPr>
          <p:spPr>
            <a:xfrm>
              <a:off x="0" y="0"/>
              <a:ext cx="1693662" cy="2435989"/>
            </a:xfrm>
            <a:custGeom>
              <a:avLst/>
              <a:gdLst/>
              <a:ahLst/>
              <a:cxnLst/>
              <a:rect l="l" t="t" r="r" b="b"/>
              <a:pathLst>
                <a:path w="1693662" h="2435989">
                  <a:moveTo>
                    <a:pt x="52103" y="0"/>
                  </a:moveTo>
                  <a:lnTo>
                    <a:pt x="1641559" y="0"/>
                  </a:lnTo>
                  <a:cubicBezTo>
                    <a:pt x="1670334" y="0"/>
                    <a:pt x="1693662" y="23327"/>
                    <a:pt x="1693662" y="52103"/>
                  </a:cubicBezTo>
                  <a:lnTo>
                    <a:pt x="1693662" y="2383886"/>
                  </a:lnTo>
                  <a:cubicBezTo>
                    <a:pt x="1693662" y="2412662"/>
                    <a:pt x="1670334" y="2435989"/>
                    <a:pt x="1641559" y="2435989"/>
                  </a:cubicBezTo>
                  <a:lnTo>
                    <a:pt x="52103" y="2435989"/>
                  </a:lnTo>
                  <a:cubicBezTo>
                    <a:pt x="23327" y="2435989"/>
                    <a:pt x="0" y="2412662"/>
                    <a:pt x="0" y="2383886"/>
                  </a:cubicBezTo>
                  <a:lnTo>
                    <a:pt x="0" y="52103"/>
                  </a:lnTo>
                  <a:cubicBezTo>
                    <a:pt x="0" y="23327"/>
                    <a:pt x="23327" y="0"/>
                    <a:pt x="52103"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ln cap="rnd">
              <a:noFill/>
              <a:prstDash val="solid"/>
              <a:round/>
            </a:ln>
          </p:spPr>
        </p:sp>
        <p:sp>
          <p:nvSpPr>
            <p:cNvPr id="40" name="TextBox 40"/>
            <p:cNvSpPr txBox="1"/>
            <p:nvPr/>
          </p:nvSpPr>
          <p:spPr>
            <a:xfrm>
              <a:off x="0" y="-47625"/>
              <a:ext cx="1693662" cy="2483614"/>
            </a:xfrm>
            <a:prstGeom prst="rect">
              <a:avLst/>
            </a:prstGeom>
          </p:spPr>
          <p:txBody>
            <a:bodyPr lIns="0" tIns="0" rIns="0" bIns="0" rtlCol="0" anchor="ctr"/>
            <a:lstStyle/>
            <a:p>
              <a:pPr algn="ctr">
                <a:lnSpc>
                  <a:spcPts val="3640"/>
                </a:lnSpc>
              </a:pPr>
              <a:endParaRPr/>
            </a:p>
          </p:txBody>
        </p:sp>
      </p:grpSp>
      <p:grpSp>
        <p:nvGrpSpPr>
          <p:cNvPr id="41" name="Group 41"/>
          <p:cNvGrpSpPr/>
          <p:nvPr/>
        </p:nvGrpSpPr>
        <p:grpSpPr>
          <a:xfrm>
            <a:off x="11219487" y="4862101"/>
            <a:ext cx="3073510" cy="4575833"/>
            <a:chOff x="0" y="0"/>
            <a:chExt cx="1523174" cy="2267698"/>
          </a:xfrm>
        </p:grpSpPr>
        <p:sp>
          <p:nvSpPr>
            <p:cNvPr id="42" name="Freeform 42"/>
            <p:cNvSpPr/>
            <p:nvPr/>
          </p:nvSpPr>
          <p:spPr>
            <a:xfrm>
              <a:off x="0" y="0"/>
              <a:ext cx="1523174" cy="2267698"/>
            </a:xfrm>
            <a:custGeom>
              <a:avLst/>
              <a:gdLst/>
              <a:ahLst/>
              <a:cxnLst/>
              <a:rect l="l" t="t" r="r" b="b"/>
              <a:pathLst>
                <a:path w="1523174" h="2267698">
                  <a:moveTo>
                    <a:pt x="57935" y="0"/>
                  </a:moveTo>
                  <a:lnTo>
                    <a:pt x="1465239" y="0"/>
                  </a:lnTo>
                  <a:cubicBezTo>
                    <a:pt x="1497236" y="0"/>
                    <a:pt x="1523174" y="25938"/>
                    <a:pt x="1523174" y="57935"/>
                  </a:cubicBezTo>
                  <a:lnTo>
                    <a:pt x="1523174" y="2209763"/>
                  </a:lnTo>
                  <a:cubicBezTo>
                    <a:pt x="1523174" y="2241759"/>
                    <a:pt x="1497236" y="2267698"/>
                    <a:pt x="1465239" y="2267698"/>
                  </a:cubicBezTo>
                  <a:lnTo>
                    <a:pt x="57935" y="2267698"/>
                  </a:lnTo>
                  <a:cubicBezTo>
                    <a:pt x="25938" y="2267698"/>
                    <a:pt x="0" y="2241759"/>
                    <a:pt x="0" y="2209763"/>
                  </a:cubicBezTo>
                  <a:lnTo>
                    <a:pt x="0" y="57935"/>
                  </a:lnTo>
                  <a:cubicBezTo>
                    <a:pt x="0" y="25938"/>
                    <a:pt x="25938" y="0"/>
                    <a:pt x="57935" y="0"/>
                  </a:cubicBezTo>
                  <a:close/>
                </a:path>
              </a:pathLst>
            </a:custGeom>
            <a:solidFill>
              <a:srgbClr val="FFFFFF"/>
            </a:solidFill>
            <a:ln cap="rnd">
              <a:noFill/>
              <a:prstDash val="solid"/>
              <a:round/>
            </a:ln>
          </p:spPr>
        </p:sp>
        <p:sp>
          <p:nvSpPr>
            <p:cNvPr id="43" name="TextBox 43"/>
            <p:cNvSpPr txBox="1"/>
            <p:nvPr/>
          </p:nvSpPr>
          <p:spPr>
            <a:xfrm>
              <a:off x="0" y="-47625"/>
              <a:ext cx="1523174" cy="2315323"/>
            </a:xfrm>
            <a:prstGeom prst="rect">
              <a:avLst/>
            </a:prstGeom>
          </p:spPr>
          <p:txBody>
            <a:bodyPr lIns="0" tIns="0" rIns="0" bIns="0" rtlCol="0" anchor="ctr"/>
            <a:lstStyle/>
            <a:p>
              <a:pPr algn="ctr">
                <a:lnSpc>
                  <a:spcPts val="3640"/>
                </a:lnSpc>
              </a:pPr>
              <a:endParaRPr/>
            </a:p>
          </p:txBody>
        </p:sp>
      </p:grpSp>
      <p:grpSp>
        <p:nvGrpSpPr>
          <p:cNvPr id="44" name="Group 44"/>
          <p:cNvGrpSpPr/>
          <p:nvPr/>
        </p:nvGrpSpPr>
        <p:grpSpPr>
          <a:xfrm>
            <a:off x="12088546" y="4115314"/>
            <a:ext cx="1153917" cy="1153917"/>
            <a:chOff x="0" y="0"/>
            <a:chExt cx="812800" cy="812800"/>
          </a:xfrm>
        </p:grpSpPr>
        <p:sp>
          <p:nvSpPr>
            <p:cNvPr id="45" name="Freeform 4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ln cap="sq">
              <a:noFill/>
              <a:prstDash val="solid"/>
              <a:miter/>
            </a:ln>
          </p:spPr>
        </p:sp>
        <p:sp>
          <p:nvSpPr>
            <p:cNvPr id="46" name="TextBox 46"/>
            <p:cNvSpPr txBox="1"/>
            <p:nvPr/>
          </p:nvSpPr>
          <p:spPr>
            <a:xfrm>
              <a:off x="76200" y="28575"/>
              <a:ext cx="660400" cy="708025"/>
            </a:xfrm>
            <a:prstGeom prst="rect">
              <a:avLst/>
            </a:prstGeom>
          </p:spPr>
          <p:txBody>
            <a:bodyPr lIns="0" tIns="0" rIns="0" bIns="0" rtlCol="0" anchor="ctr"/>
            <a:lstStyle/>
            <a:p>
              <a:pPr algn="ctr">
                <a:lnSpc>
                  <a:spcPts val="3640"/>
                </a:lnSpc>
              </a:pPr>
              <a:endParaRPr/>
            </a:p>
          </p:txBody>
        </p:sp>
      </p:grpSp>
      <p:grpSp>
        <p:nvGrpSpPr>
          <p:cNvPr id="47" name="Group 47"/>
          <p:cNvGrpSpPr/>
          <p:nvPr/>
        </p:nvGrpSpPr>
        <p:grpSpPr>
          <a:xfrm>
            <a:off x="14558897" y="3034257"/>
            <a:ext cx="3417525" cy="4554992"/>
            <a:chOff x="0" y="0"/>
            <a:chExt cx="1693662" cy="2257370"/>
          </a:xfrm>
        </p:grpSpPr>
        <p:sp>
          <p:nvSpPr>
            <p:cNvPr id="48" name="Freeform 48"/>
            <p:cNvSpPr/>
            <p:nvPr/>
          </p:nvSpPr>
          <p:spPr>
            <a:xfrm>
              <a:off x="0" y="0"/>
              <a:ext cx="1693662" cy="2257370"/>
            </a:xfrm>
            <a:custGeom>
              <a:avLst/>
              <a:gdLst/>
              <a:ahLst/>
              <a:cxnLst/>
              <a:rect l="l" t="t" r="r" b="b"/>
              <a:pathLst>
                <a:path w="1693662" h="2257370">
                  <a:moveTo>
                    <a:pt x="52103" y="0"/>
                  </a:moveTo>
                  <a:lnTo>
                    <a:pt x="1641559" y="0"/>
                  </a:lnTo>
                  <a:cubicBezTo>
                    <a:pt x="1670334" y="0"/>
                    <a:pt x="1693662" y="23327"/>
                    <a:pt x="1693662" y="52103"/>
                  </a:cubicBezTo>
                  <a:lnTo>
                    <a:pt x="1693662" y="2205266"/>
                  </a:lnTo>
                  <a:cubicBezTo>
                    <a:pt x="1693662" y="2234042"/>
                    <a:pt x="1670334" y="2257370"/>
                    <a:pt x="1641559" y="2257370"/>
                  </a:cubicBezTo>
                  <a:lnTo>
                    <a:pt x="52103" y="2257370"/>
                  </a:lnTo>
                  <a:cubicBezTo>
                    <a:pt x="23327" y="2257370"/>
                    <a:pt x="0" y="2234042"/>
                    <a:pt x="0" y="2205266"/>
                  </a:cubicBezTo>
                  <a:lnTo>
                    <a:pt x="0" y="52103"/>
                  </a:lnTo>
                  <a:cubicBezTo>
                    <a:pt x="0" y="23327"/>
                    <a:pt x="23327" y="0"/>
                    <a:pt x="52103"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ln cap="rnd">
              <a:noFill/>
              <a:prstDash val="solid"/>
              <a:round/>
            </a:ln>
          </p:spPr>
        </p:sp>
        <p:sp>
          <p:nvSpPr>
            <p:cNvPr id="49" name="TextBox 49"/>
            <p:cNvSpPr txBox="1"/>
            <p:nvPr/>
          </p:nvSpPr>
          <p:spPr>
            <a:xfrm>
              <a:off x="0" y="-47625"/>
              <a:ext cx="1693662" cy="2304995"/>
            </a:xfrm>
            <a:prstGeom prst="rect">
              <a:avLst/>
            </a:prstGeom>
          </p:spPr>
          <p:txBody>
            <a:bodyPr lIns="0" tIns="0" rIns="0" bIns="0" rtlCol="0" anchor="ctr"/>
            <a:lstStyle/>
            <a:p>
              <a:pPr algn="ctr">
                <a:lnSpc>
                  <a:spcPts val="3640"/>
                </a:lnSpc>
              </a:pPr>
              <a:endParaRPr/>
            </a:p>
          </p:txBody>
        </p:sp>
      </p:grpSp>
      <p:grpSp>
        <p:nvGrpSpPr>
          <p:cNvPr id="50" name="Group 50"/>
          <p:cNvGrpSpPr/>
          <p:nvPr/>
        </p:nvGrpSpPr>
        <p:grpSpPr>
          <a:xfrm>
            <a:off x="14730904" y="3204085"/>
            <a:ext cx="3073510" cy="4225228"/>
            <a:chOff x="0" y="0"/>
            <a:chExt cx="1523174" cy="2093945"/>
          </a:xfrm>
        </p:grpSpPr>
        <p:sp>
          <p:nvSpPr>
            <p:cNvPr id="51" name="Freeform 51"/>
            <p:cNvSpPr/>
            <p:nvPr/>
          </p:nvSpPr>
          <p:spPr>
            <a:xfrm>
              <a:off x="0" y="0"/>
              <a:ext cx="1523174" cy="2093945"/>
            </a:xfrm>
            <a:custGeom>
              <a:avLst/>
              <a:gdLst/>
              <a:ahLst/>
              <a:cxnLst/>
              <a:rect l="l" t="t" r="r" b="b"/>
              <a:pathLst>
                <a:path w="1523174" h="2093945">
                  <a:moveTo>
                    <a:pt x="57935" y="0"/>
                  </a:moveTo>
                  <a:lnTo>
                    <a:pt x="1465239" y="0"/>
                  </a:lnTo>
                  <a:cubicBezTo>
                    <a:pt x="1497236" y="0"/>
                    <a:pt x="1523174" y="25938"/>
                    <a:pt x="1523174" y="57935"/>
                  </a:cubicBezTo>
                  <a:lnTo>
                    <a:pt x="1523174" y="2036010"/>
                  </a:lnTo>
                  <a:cubicBezTo>
                    <a:pt x="1523174" y="2068006"/>
                    <a:pt x="1497236" y="2093945"/>
                    <a:pt x="1465239" y="2093945"/>
                  </a:cubicBezTo>
                  <a:lnTo>
                    <a:pt x="57935" y="2093945"/>
                  </a:lnTo>
                  <a:cubicBezTo>
                    <a:pt x="25938" y="2093945"/>
                    <a:pt x="0" y="2068006"/>
                    <a:pt x="0" y="2036010"/>
                  </a:cubicBezTo>
                  <a:lnTo>
                    <a:pt x="0" y="57935"/>
                  </a:lnTo>
                  <a:cubicBezTo>
                    <a:pt x="0" y="25938"/>
                    <a:pt x="25938" y="0"/>
                    <a:pt x="57935" y="0"/>
                  </a:cubicBezTo>
                  <a:close/>
                </a:path>
              </a:pathLst>
            </a:custGeom>
            <a:solidFill>
              <a:srgbClr val="FFFFFF"/>
            </a:solidFill>
            <a:ln cap="rnd">
              <a:noFill/>
              <a:prstDash val="solid"/>
              <a:round/>
            </a:ln>
          </p:spPr>
        </p:sp>
        <p:sp>
          <p:nvSpPr>
            <p:cNvPr id="52" name="TextBox 52"/>
            <p:cNvSpPr txBox="1"/>
            <p:nvPr/>
          </p:nvSpPr>
          <p:spPr>
            <a:xfrm>
              <a:off x="0" y="-47625"/>
              <a:ext cx="1523174" cy="2141570"/>
            </a:xfrm>
            <a:prstGeom prst="rect">
              <a:avLst/>
            </a:prstGeom>
          </p:spPr>
          <p:txBody>
            <a:bodyPr lIns="0" tIns="0" rIns="0" bIns="0" rtlCol="0" anchor="ctr"/>
            <a:lstStyle/>
            <a:p>
              <a:pPr algn="ctr">
                <a:lnSpc>
                  <a:spcPts val="3640"/>
                </a:lnSpc>
              </a:pPr>
              <a:endParaRPr/>
            </a:p>
          </p:txBody>
        </p:sp>
      </p:grpSp>
      <p:grpSp>
        <p:nvGrpSpPr>
          <p:cNvPr id="53" name="Group 53"/>
          <p:cNvGrpSpPr/>
          <p:nvPr/>
        </p:nvGrpSpPr>
        <p:grpSpPr>
          <a:xfrm>
            <a:off x="15647514" y="2532347"/>
            <a:ext cx="1163892" cy="1163892"/>
            <a:chOff x="0" y="0"/>
            <a:chExt cx="812800" cy="812800"/>
          </a:xfrm>
        </p:grpSpPr>
        <p:sp>
          <p:nvSpPr>
            <p:cNvPr id="54" name="Freeform 5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ln cap="sq">
              <a:noFill/>
              <a:prstDash val="solid"/>
              <a:miter/>
            </a:ln>
          </p:spPr>
        </p:sp>
        <p:sp>
          <p:nvSpPr>
            <p:cNvPr id="55" name="TextBox 55"/>
            <p:cNvSpPr txBox="1"/>
            <p:nvPr/>
          </p:nvSpPr>
          <p:spPr>
            <a:xfrm>
              <a:off x="76200" y="28575"/>
              <a:ext cx="660400" cy="708025"/>
            </a:xfrm>
            <a:prstGeom prst="rect">
              <a:avLst/>
            </a:prstGeom>
          </p:spPr>
          <p:txBody>
            <a:bodyPr lIns="0" tIns="0" rIns="0" bIns="0" rtlCol="0" anchor="ctr"/>
            <a:lstStyle/>
            <a:p>
              <a:pPr algn="ctr">
                <a:lnSpc>
                  <a:spcPts val="3640"/>
                </a:lnSpc>
              </a:pPr>
              <a:endParaRPr/>
            </a:p>
          </p:txBody>
        </p:sp>
      </p:grpSp>
      <p:sp>
        <p:nvSpPr>
          <p:cNvPr id="56" name="Freeform 56"/>
          <p:cNvSpPr/>
          <p:nvPr/>
        </p:nvSpPr>
        <p:spPr>
          <a:xfrm>
            <a:off x="15841598" y="2726432"/>
            <a:ext cx="775724" cy="775724"/>
          </a:xfrm>
          <a:custGeom>
            <a:avLst/>
            <a:gdLst/>
            <a:ahLst/>
            <a:cxnLst/>
            <a:rect l="l" t="t" r="r" b="b"/>
            <a:pathLst>
              <a:path w="775724" h="775724">
                <a:moveTo>
                  <a:pt x="0" y="0"/>
                </a:moveTo>
                <a:lnTo>
                  <a:pt x="775724" y="0"/>
                </a:lnTo>
                <a:lnTo>
                  <a:pt x="775724" y="775723"/>
                </a:lnTo>
                <a:lnTo>
                  <a:pt x="0" y="775723"/>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57" name="Freeform 57"/>
          <p:cNvSpPr/>
          <p:nvPr/>
        </p:nvSpPr>
        <p:spPr>
          <a:xfrm>
            <a:off x="12261911" y="4292083"/>
            <a:ext cx="807188" cy="807188"/>
          </a:xfrm>
          <a:custGeom>
            <a:avLst/>
            <a:gdLst/>
            <a:ahLst/>
            <a:cxnLst/>
            <a:rect l="l" t="t" r="r" b="b"/>
            <a:pathLst>
              <a:path w="807188" h="807188">
                <a:moveTo>
                  <a:pt x="0" y="0"/>
                </a:moveTo>
                <a:lnTo>
                  <a:pt x="807188" y="0"/>
                </a:lnTo>
                <a:lnTo>
                  <a:pt x="807188" y="807188"/>
                </a:lnTo>
                <a:lnTo>
                  <a:pt x="0" y="807188"/>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58" name="TextBox 58"/>
          <p:cNvSpPr txBox="1"/>
          <p:nvPr/>
        </p:nvSpPr>
        <p:spPr>
          <a:xfrm>
            <a:off x="1344486" y="1028700"/>
            <a:ext cx="15599029" cy="1114425"/>
          </a:xfrm>
          <a:prstGeom prst="rect">
            <a:avLst/>
          </a:prstGeom>
        </p:spPr>
        <p:txBody>
          <a:bodyPr lIns="0" tIns="0" rIns="0" bIns="0" rtlCol="0" anchor="t">
            <a:spAutoFit/>
          </a:bodyPr>
          <a:lstStyle/>
          <a:p>
            <a:pPr marL="0" lvl="0" indent="0" algn="ctr">
              <a:lnSpc>
                <a:spcPts val="8841"/>
              </a:lnSpc>
              <a:spcBef>
                <a:spcPct val="0"/>
              </a:spcBef>
            </a:pPr>
            <a:r>
              <a:rPr lang="en-US" sz="7368">
                <a:solidFill>
                  <a:srgbClr val="101010"/>
                </a:solidFill>
                <a:latin typeface="Montserrat Bold"/>
              </a:rPr>
              <a:t>Libraries and packages</a:t>
            </a:r>
          </a:p>
        </p:txBody>
      </p:sp>
      <p:sp>
        <p:nvSpPr>
          <p:cNvPr id="59" name="TextBox 59"/>
          <p:cNvSpPr txBox="1"/>
          <p:nvPr/>
        </p:nvSpPr>
        <p:spPr>
          <a:xfrm>
            <a:off x="4316485" y="6419552"/>
            <a:ext cx="2710413" cy="1739463"/>
          </a:xfrm>
          <a:prstGeom prst="rect">
            <a:avLst/>
          </a:prstGeom>
        </p:spPr>
        <p:txBody>
          <a:bodyPr lIns="0" tIns="0" rIns="0" bIns="0" rtlCol="0" anchor="t">
            <a:spAutoFit/>
          </a:bodyPr>
          <a:lstStyle/>
          <a:p>
            <a:pPr marL="0" lvl="0" indent="0" algn="ctr">
              <a:lnSpc>
                <a:spcPts val="1968"/>
              </a:lnSpc>
              <a:spcBef>
                <a:spcPct val="0"/>
              </a:spcBef>
            </a:pPr>
            <a:r>
              <a:rPr lang="en-US" sz="1406" dirty="0">
                <a:solidFill>
                  <a:srgbClr val="101010"/>
                </a:solidFill>
                <a:latin typeface="Montserrat"/>
              </a:rPr>
              <a:t>argparse: argparse is a Python library for building command-line interfaces, enabling easy parsing of command-line arguments and options to create user-friendly command-line applications.</a:t>
            </a:r>
          </a:p>
        </p:txBody>
      </p:sp>
      <p:sp>
        <p:nvSpPr>
          <p:cNvPr id="60" name="TextBox 60"/>
          <p:cNvSpPr txBox="1"/>
          <p:nvPr/>
        </p:nvSpPr>
        <p:spPr>
          <a:xfrm>
            <a:off x="4382370" y="5953718"/>
            <a:ext cx="2710413" cy="340102"/>
          </a:xfrm>
          <a:prstGeom prst="rect">
            <a:avLst/>
          </a:prstGeom>
        </p:spPr>
        <p:txBody>
          <a:bodyPr lIns="0" tIns="0" rIns="0" bIns="0" rtlCol="0" anchor="t">
            <a:spAutoFit/>
          </a:bodyPr>
          <a:lstStyle/>
          <a:p>
            <a:pPr marL="0" lvl="0" indent="0" algn="ctr">
              <a:lnSpc>
                <a:spcPts val="2744"/>
              </a:lnSpc>
              <a:spcBef>
                <a:spcPct val="0"/>
              </a:spcBef>
            </a:pPr>
            <a:r>
              <a:rPr lang="en-US" sz="1960">
                <a:solidFill>
                  <a:srgbClr val="000000"/>
                </a:solidFill>
                <a:latin typeface="Montserrat Bold"/>
              </a:rPr>
              <a:t>ARGPARSE</a:t>
            </a:r>
          </a:p>
        </p:txBody>
      </p:sp>
      <p:sp>
        <p:nvSpPr>
          <p:cNvPr id="61" name="TextBox 61"/>
          <p:cNvSpPr txBox="1"/>
          <p:nvPr/>
        </p:nvSpPr>
        <p:spPr>
          <a:xfrm>
            <a:off x="7855589" y="4667102"/>
            <a:ext cx="2710413" cy="2488008"/>
          </a:xfrm>
          <a:prstGeom prst="rect">
            <a:avLst/>
          </a:prstGeom>
        </p:spPr>
        <p:txBody>
          <a:bodyPr lIns="0" tIns="0" rIns="0" bIns="0" rtlCol="0" anchor="t">
            <a:spAutoFit/>
          </a:bodyPr>
          <a:lstStyle/>
          <a:p>
            <a:pPr marL="0" lvl="0" indent="0" algn="ctr">
              <a:lnSpc>
                <a:spcPts val="1968"/>
              </a:lnSpc>
              <a:spcBef>
                <a:spcPct val="0"/>
              </a:spcBef>
            </a:pPr>
            <a:r>
              <a:rPr lang="en-US" sz="1406">
                <a:solidFill>
                  <a:srgbClr val="101010"/>
                </a:solidFill>
                <a:latin typeface="Montserrat"/>
              </a:rPr>
              <a:t> TensorFlow is a versatile and scalable open-source machine learning framework by Google, known for its flexibility and wide ecosystem, which supports the development and deployment of machine learning models on diverse platforms.</a:t>
            </a:r>
          </a:p>
        </p:txBody>
      </p:sp>
      <p:sp>
        <p:nvSpPr>
          <p:cNvPr id="62" name="TextBox 62"/>
          <p:cNvSpPr txBox="1"/>
          <p:nvPr/>
        </p:nvSpPr>
        <p:spPr>
          <a:xfrm>
            <a:off x="7893788" y="3878664"/>
            <a:ext cx="2710413" cy="340102"/>
          </a:xfrm>
          <a:prstGeom prst="rect">
            <a:avLst/>
          </a:prstGeom>
        </p:spPr>
        <p:txBody>
          <a:bodyPr lIns="0" tIns="0" rIns="0" bIns="0" rtlCol="0" anchor="t">
            <a:spAutoFit/>
          </a:bodyPr>
          <a:lstStyle/>
          <a:p>
            <a:pPr marL="0" lvl="0" indent="0" algn="ctr">
              <a:lnSpc>
                <a:spcPts val="2744"/>
              </a:lnSpc>
              <a:spcBef>
                <a:spcPct val="0"/>
              </a:spcBef>
            </a:pPr>
            <a:r>
              <a:rPr lang="en-US" sz="1960">
                <a:solidFill>
                  <a:srgbClr val="000000"/>
                </a:solidFill>
                <a:latin typeface="Montserrat Bold"/>
              </a:rPr>
              <a:t>TenserFlow</a:t>
            </a:r>
          </a:p>
        </p:txBody>
      </p:sp>
      <p:sp>
        <p:nvSpPr>
          <p:cNvPr id="63" name="TextBox 63"/>
          <p:cNvSpPr txBox="1"/>
          <p:nvPr/>
        </p:nvSpPr>
        <p:spPr>
          <a:xfrm>
            <a:off x="11367332" y="6308031"/>
            <a:ext cx="2877407" cy="2639538"/>
          </a:xfrm>
          <a:prstGeom prst="rect">
            <a:avLst/>
          </a:prstGeom>
        </p:spPr>
        <p:txBody>
          <a:bodyPr lIns="0" tIns="0" rIns="0" bIns="0" rtlCol="0" anchor="t">
            <a:spAutoFit/>
          </a:bodyPr>
          <a:lstStyle/>
          <a:p>
            <a:pPr algn="ctr">
              <a:lnSpc>
                <a:spcPts val="2089"/>
              </a:lnSpc>
            </a:pPr>
            <a:r>
              <a:rPr lang="en-US" sz="1492">
                <a:solidFill>
                  <a:srgbClr val="101010"/>
                </a:solidFill>
                <a:latin typeface="Montserrat"/>
              </a:rPr>
              <a:t>DeepFace Package: DeepFace, developed by Facebook, is a facial recognition system using a nine-layer neural network trained with over four million images from Facebook users, capable of accurately identifying human faces.</a:t>
            </a:r>
          </a:p>
          <a:p>
            <a:pPr marL="0" lvl="0" indent="0" algn="ctr">
              <a:lnSpc>
                <a:spcPts val="2089"/>
              </a:lnSpc>
              <a:spcBef>
                <a:spcPct val="0"/>
              </a:spcBef>
            </a:pPr>
            <a:endParaRPr lang="en-US" sz="1492">
              <a:solidFill>
                <a:srgbClr val="101010"/>
              </a:solidFill>
              <a:latin typeface="Montserrat"/>
            </a:endParaRPr>
          </a:p>
        </p:txBody>
      </p:sp>
      <p:sp>
        <p:nvSpPr>
          <p:cNvPr id="64" name="TextBox 64"/>
          <p:cNvSpPr txBox="1"/>
          <p:nvPr/>
        </p:nvSpPr>
        <p:spPr>
          <a:xfrm>
            <a:off x="11039132" y="5576797"/>
            <a:ext cx="3252746" cy="348597"/>
          </a:xfrm>
          <a:prstGeom prst="rect">
            <a:avLst/>
          </a:prstGeom>
        </p:spPr>
        <p:txBody>
          <a:bodyPr lIns="0" tIns="0" rIns="0" bIns="0" rtlCol="0" anchor="t">
            <a:spAutoFit/>
          </a:bodyPr>
          <a:lstStyle/>
          <a:p>
            <a:pPr marL="0" lvl="0" indent="0" algn="ctr">
              <a:lnSpc>
                <a:spcPts val="2913"/>
              </a:lnSpc>
              <a:spcBef>
                <a:spcPct val="0"/>
              </a:spcBef>
            </a:pPr>
            <a:r>
              <a:rPr lang="en-US" sz="2081">
                <a:solidFill>
                  <a:srgbClr val="000000"/>
                </a:solidFill>
                <a:latin typeface="Montserrat Bold"/>
              </a:rPr>
              <a:t>DeepFace</a:t>
            </a:r>
          </a:p>
        </p:txBody>
      </p:sp>
      <p:sp>
        <p:nvSpPr>
          <p:cNvPr id="65" name="TextBox 65"/>
          <p:cNvSpPr txBox="1"/>
          <p:nvPr/>
        </p:nvSpPr>
        <p:spPr>
          <a:xfrm>
            <a:off x="11401035" y="5996504"/>
            <a:ext cx="2710413" cy="340102"/>
          </a:xfrm>
          <a:prstGeom prst="rect">
            <a:avLst/>
          </a:prstGeom>
        </p:spPr>
        <p:txBody>
          <a:bodyPr lIns="0" tIns="0" rIns="0" bIns="0" rtlCol="0" anchor="t">
            <a:spAutoFit/>
          </a:bodyPr>
          <a:lstStyle/>
          <a:p>
            <a:pPr marL="0" lvl="0" indent="0" algn="ctr">
              <a:lnSpc>
                <a:spcPts val="2744"/>
              </a:lnSpc>
              <a:spcBef>
                <a:spcPct val="0"/>
              </a:spcBef>
            </a:pPr>
            <a:endParaRPr/>
          </a:p>
        </p:txBody>
      </p:sp>
      <p:sp>
        <p:nvSpPr>
          <p:cNvPr id="66" name="TextBox 66"/>
          <p:cNvSpPr txBox="1"/>
          <p:nvPr/>
        </p:nvSpPr>
        <p:spPr>
          <a:xfrm>
            <a:off x="14941254" y="4472884"/>
            <a:ext cx="2710413" cy="2737523"/>
          </a:xfrm>
          <a:prstGeom prst="rect">
            <a:avLst/>
          </a:prstGeom>
        </p:spPr>
        <p:txBody>
          <a:bodyPr lIns="0" tIns="0" rIns="0" bIns="0" rtlCol="0" anchor="t">
            <a:spAutoFit/>
          </a:bodyPr>
          <a:lstStyle/>
          <a:p>
            <a:pPr marL="0" lvl="0" indent="0" algn="ctr">
              <a:lnSpc>
                <a:spcPts val="1968"/>
              </a:lnSpc>
              <a:spcBef>
                <a:spcPct val="0"/>
              </a:spcBef>
            </a:pPr>
            <a:r>
              <a:rPr lang="en-US" sz="1406">
                <a:solidFill>
                  <a:srgbClr val="101010"/>
                </a:solidFill>
                <a:latin typeface="Montserrat"/>
              </a:rPr>
              <a:t>Haar cascades are object detection methods used primarily for face detection in images or videos, utilizing a cascade function to focus analysis on potential face areas, preferred for their accuracy despite slower processing times compared to alternatives like LBP Cascade Classifier.</a:t>
            </a:r>
          </a:p>
        </p:txBody>
      </p:sp>
      <p:sp>
        <p:nvSpPr>
          <p:cNvPr id="67" name="TextBox 67"/>
          <p:cNvSpPr txBox="1"/>
          <p:nvPr/>
        </p:nvSpPr>
        <p:spPr>
          <a:xfrm>
            <a:off x="14874253" y="3733365"/>
            <a:ext cx="2710413" cy="682369"/>
          </a:xfrm>
          <a:prstGeom prst="rect">
            <a:avLst/>
          </a:prstGeom>
        </p:spPr>
        <p:txBody>
          <a:bodyPr lIns="0" tIns="0" rIns="0" bIns="0" rtlCol="0" anchor="t">
            <a:spAutoFit/>
          </a:bodyPr>
          <a:lstStyle/>
          <a:p>
            <a:pPr marL="0" lvl="0" indent="0" algn="ctr">
              <a:lnSpc>
                <a:spcPts val="2744"/>
              </a:lnSpc>
              <a:spcBef>
                <a:spcPct val="0"/>
              </a:spcBef>
            </a:pPr>
            <a:r>
              <a:rPr lang="en-US" sz="1960">
                <a:solidFill>
                  <a:srgbClr val="000000"/>
                </a:solidFill>
                <a:latin typeface="Montserrat Bold"/>
              </a:rPr>
              <a:t>Haar Cascades for Face Detection</a:t>
            </a:r>
          </a:p>
        </p:txBody>
      </p:sp>
    </p:spTree>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fade">
                                      <p:cBhvr>
                                        <p:cTn id="7" dur="1000"/>
                                        <p:tgtEl>
                                          <p:spTgt spid="58"/>
                                        </p:tgtEl>
                                      </p:cBhvr>
                                    </p:animEffect>
                                    <p:anim calcmode="lin" valueType="num">
                                      <p:cBhvr>
                                        <p:cTn id="8" dur="1000" fill="hold"/>
                                        <p:tgtEl>
                                          <p:spTgt spid="58"/>
                                        </p:tgtEl>
                                        <p:attrNameLst>
                                          <p:attrName>ppt_x</p:attrName>
                                        </p:attrNameLst>
                                      </p:cBhvr>
                                      <p:tavLst>
                                        <p:tav tm="0">
                                          <p:val>
                                            <p:strVal val="#ppt_x"/>
                                          </p:val>
                                        </p:tav>
                                        <p:tav tm="100000">
                                          <p:val>
                                            <p:strVal val="#ppt_x"/>
                                          </p:val>
                                        </p:tav>
                                      </p:tavLst>
                                    </p:anim>
                                    <p:anim calcmode="lin" valueType="num">
                                      <p:cBhvr>
                                        <p:cTn id="9" dur="1000" fill="hold"/>
                                        <p:tgtEl>
                                          <p:spTgt spid="5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479489" y="1028700"/>
            <a:ext cx="17331910" cy="8951422"/>
          </a:xfrm>
          <a:custGeom>
            <a:avLst/>
            <a:gdLst/>
            <a:ahLst/>
            <a:cxnLst/>
            <a:rect l="l" t="t" r="r" b="b"/>
            <a:pathLst>
              <a:path w="17331910" h="8951422">
                <a:moveTo>
                  <a:pt x="0" y="0"/>
                </a:moveTo>
                <a:lnTo>
                  <a:pt x="17331910" y="0"/>
                </a:lnTo>
                <a:lnTo>
                  <a:pt x="17331910" y="8951422"/>
                </a:lnTo>
                <a:lnTo>
                  <a:pt x="0" y="8951422"/>
                </a:lnTo>
                <a:lnTo>
                  <a:pt x="0" y="0"/>
                </a:lnTo>
                <a:close/>
              </a:path>
            </a:pathLst>
          </a:custGeom>
          <a:blipFill>
            <a:blip r:embed="rId2"/>
            <a:stretch>
              <a:fillRect/>
            </a:stretch>
          </a:blipFill>
        </p:spPr>
      </p:sp>
      <p:sp>
        <p:nvSpPr>
          <p:cNvPr id="3" name="TextBox 3"/>
          <p:cNvSpPr txBox="1"/>
          <p:nvPr/>
        </p:nvSpPr>
        <p:spPr>
          <a:xfrm>
            <a:off x="1344486" y="1028700"/>
            <a:ext cx="15599029" cy="1114425"/>
          </a:xfrm>
          <a:prstGeom prst="rect">
            <a:avLst/>
          </a:prstGeom>
        </p:spPr>
        <p:txBody>
          <a:bodyPr lIns="0" tIns="0" rIns="0" bIns="0" rtlCol="0" anchor="t">
            <a:spAutoFit/>
          </a:bodyPr>
          <a:lstStyle/>
          <a:p>
            <a:pPr marL="0" lvl="0" indent="0" algn="ctr">
              <a:lnSpc>
                <a:spcPts val="8841"/>
              </a:lnSpc>
              <a:spcBef>
                <a:spcPct val="0"/>
              </a:spcBef>
            </a:pPr>
            <a:r>
              <a:rPr lang="en-US" sz="7368">
                <a:solidFill>
                  <a:srgbClr val="101010"/>
                </a:solidFill>
                <a:latin typeface="Montserrat Bold"/>
              </a:rPr>
              <a:t>CNN ARTITECHTURE </a:t>
            </a:r>
          </a:p>
        </p:txBody>
      </p:sp>
      <p:grpSp>
        <p:nvGrpSpPr>
          <p:cNvPr id="4" name="Group 4"/>
          <p:cNvGrpSpPr/>
          <p:nvPr/>
        </p:nvGrpSpPr>
        <p:grpSpPr>
          <a:xfrm>
            <a:off x="-1516957" y="0"/>
            <a:ext cx="6451192" cy="468590"/>
            <a:chOff x="0" y="0"/>
            <a:chExt cx="3320957" cy="241222"/>
          </a:xfrm>
        </p:grpSpPr>
        <p:sp>
          <p:nvSpPr>
            <p:cNvPr id="5" name="Freeform 5"/>
            <p:cNvSpPr/>
            <p:nvPr/>
          </p:nvSpPr>
          <p:spPr>
            <a:xfrm>
              <a:off x="0" y="0"/>
              <a:ext cx="3320957" cy="241222"/>
            </a:xfrm>
            <a:custGeom>
              <a:avLst/>
              <a:gdLst/>
              <a:ahLst/>
              <a:cxnLst/>
              <a:rect l="l" t="t" r="r" b="b"/>
              <a:pathLst>
                <a:path w="3320957" h="241222">
                  <a:moveTo>
                    <a:pt x="0" y="0"/>
                  </a:moveTo>
                  <a:lnTo>
                    <a:pt x="3320957" y="0"/>
                  </a:lnTo>
                  <a:lnTo>
                    <a:pt x="3320957" y="241222"/>
                  </a:lnTo>
                  <a:lnTo>
                    <a:pt x="0" y="241222"/>
                  </a:ln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sp>
        <p:sp>
          <p:nvSpPr>
            <p:cNvPr id="6" name="TextBox 6"/>
            <p:cNvSpPr txBox="1"/>
            <p:nvPr/>
          </p:nvSpPr>
          <p:spPr>
            <a:xfrm>
              <a:off x="0" y="-38100"/>
              <a:ext cx="3320957" cy="279322"/>
            </a:xfrm>
            <a:prstGeom prst="rect">
              <a:avLst/>
            </a:prstGeom>
          </p:spPr>
          <p:txBody>
            <a:bodyPr lIns="50800" tIns="50800" rIns="50800" bIns="50800" rtlCol="0" anchor="ctr"/>
            <a:lstStyle/>
            <a:p>
              <a:pPr algn="ctr">
                <a:lnSpc>
                  <a:spcPts val="2659"/>
                </a:lnSpc>
                <a:spcBef>
                  <a:spcPct val="0"/>
                </a:spcBef>
              </a:pPr>
              <a:endParaRPr/>
            </a:p>
          </p:txBody>
        </p:sp>
      </p:grpSp>
      <p:grpSp>
        <p:nvGrpSpPr>
          <p:cNvPr id="7" name="Group 7"/>
          <p:cNvGrpSpPr/>
          <p:nvPr/>
        </p:nvGrpSpPr>
        <p:grpSpPr>
          <a:xfrm>
            <a:off x="5575298" y="0"/>
            <a:ext cx="6451192" cy="468590"/>
            <a:chOff x="0" y="0"/>
            <a:chExt cx="3320957" cy="241222"/>
          </a:xfrm>
        </p:grpSpPr>
        <p:sp>
          <p:nvSpPr>
            <p:cNvPr id="8" name="Freeform 8"/>
            <p:cNvSpPr/>
            <p:nvPr/>
          </p:nvSpPr>
          <p:spPr>
            <a:xfrm>
              <a:off x="0" y="0"/>
              <a:ext cx="3320957" cy="241222"/>
            </a:xfrm>
            <a:custGeom>
              <a:avLst/>
              <a:gdLst/>
              <a:ahLst/>
              <a:cxnLst/>
              <a:rect l="l" t="t" r="r" b="b"/>
              <a:pathLst>
                <a:path w="3320957" h="241222">
                  <a:moveTo>
                    <a:pt x="0" y="0"/>
                  </a:moveTo>
                  <a:lnTo>
                    <a:pt x="3320957" y="0"/>
                  </a:lnTo>
                  <a:lnTo>
                    <a:pt x="3320957" y="241222"/>
                  </a:lnTo>
                  <a:lnTo>
                    <a:pt x="0" y="241222"/>
                  </a:ln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sp>
        <p:sp>
          <p:nvSpPr>
            <p:cNvPr id="9" name="TextBox 9"/>
            <p:cNvSpPr txBox="1"/>
            <p:nvPr/>
          </p:nvSpPr>
          <p:spPr>
            <a:xfrm>
              <a:off x="0" y="-38100"/>
              <a:ext cx="3320957" cy="279322"/>
            </a:xfrm>
            <a:prstGeom prst="rect">
              <a:avLst/>
            </a:prstGeom>
          </p:spPr>
          <p:txBody>
            <a:bodyPr lIns="50800" tIns="50800" rIns="50800" bIns="50800" rtlCol="0" anchor="ctr"/>
            <a:lstStyle/>
            <a:p>
              <a:pPr algn="ctr">
                <a:lnSpc>
                  <a:spcPts val="2659"/>
                </a:lnSpc>
                <a:spcBef>
                  <a:spcPct val="0"/>
                </a:spcBef>
              </a:pPr>
              <a:endParaRPr/>
            </a:p>
          </p:txBody>
        </p:sp>
      </p:grpSp>
      <p:grpSp>
        <p:nvGrpSpPr>
          <p:cNvPr id="10" name="Group 10"/>
          <p:cNvGrpSpPr/>
          <p:nvPr/>
        </p:nvGrpSpPr>
        <p:grpSpPr>
          <a:xfrm>
            <a:off x="12664665" y="0"/>
            <a:ext cx="6451192" cy="468590"/>
            <a:chOff x="0" y="0"/>
            <a:chExt cx="3320957" cy="241222"/>
          </a:xfrm>
        </p:grpSpPr>
        <p:sp>
          <p:nvSpPr>
            <p:cNvPr id="11" name="Freeform 11"/>
            <p:cNvSpPr/>
            <p:nvPr/>
          </p:nvSpPr>
          <p:spPr>
            <a:xfrm>
              <a:off x="0" y="0"/>
              <a:ext cx="3320957" cy="241222"/>
            </a:xfrm>
            <a:custGeom>
              <a:avLst/>
              <a:gdLst/>
              <a:ahLst/>
              <a:cxnLst/>
              <a:rect l="l" t="t" r="r" b="b"/>
              <a:pathLst>
                <a:path w="3320957" h="241222">
                  <a:moveTo>
                    <a:pt x="0" y="0"/>
                  </a:moveTo>
                  <a:lnTo>
                    <a:pt x="3320957" y="0"/>
                  </a:lnTo>
                  <a:lnTo>
                    <a:pt x="3320957" y="241222"/>
                  </a:lnTo>
                  <a:lnTo>
                    <a:pt x="0" y="241222"/>
                  </a:ln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sp>
        <p:sp>
          <p:nvSpPr>
            <p:cNvPr id="12" name="TextBox 12"/>
            <p:cNvSpPr txBox="1"/>
            <p:nvPr/>
          </p:nvSpPr>
          <p:spPr>
            <a:xfrm>
              <a:off x="0" y="-38100"/>
              <a:ext cx="3320957" cy="279322"/>
            </a:xfrm>
            <a:prstGeom prst="rect">
              <a:avLst/>
            </a:prstGeom>
          </p:spPr>
          <p:txBody>
            <a:bodyPr lIns="50800" tIns="50800" rIns="50800" bIns="50800" rtlCol="0" anchor="ctr"/>
            <a:lstStyle/>
            <a:p>
              <a:pPr algn="ctr">
                <a:lnSpc>
                  <a:spcPts val="2659"/>
                </a:lnSpc>
                <a:spcBef>
                  <a:spcPct val="0"/>
                </a:spcBef>
              </a:pPr>
              <a:endParaRPr/>
            </a:p>
          </p:txBody>
        </p:sp>
      </p:grpSp>
      <p:grpSp>
        <p:nvGrpSpPr>
          <p:cNvPr id="13" name="Group 13"/>
          <p:cNvGrpSpPr/>
          <p:nvPr/>
        </p:nvGrpSpPr>
        <p:grpSpPr>
          <a:xfrm>
            <a:off x="-1172407" y="9818410"/>
            <a:ext cx="6451192" cy="468590"/>
            <a:chOff x="0" y="0"/>
            <a:chExt cx="3320957" cy="241222"/>
          </a:xfrm>
        </p:grpSpPr>
        <p:sp>
          <p:nvSpPr>
            <p:cNvPr id="14" name="Freeform 14"/>
            <p:cNvSpPr/>
            <p:nvPr/>
          </p:nvSpPr>
          <p:spPr>
            <a:xfrm>
              <a:off x="0" y="0"/>
              <a:ext cx="3320957" cy="241222"/>
            </a:xfrm>
            <a:custGeom>
              <a:avLst/>
              <a:gdLst/>
              <a:ahLst/>
              <a:cxnLst/>
              <a:rect l="l" t="t" r="r" b="b"/>
              <a:pathLst>
                <a:path w="3320957" h="241222">
                  <a:moveTo>
                    <a:pt x="0" y="0"/>
                  </a:moveTo>
                  <a:lnTo>
                    <a:pt x="3320957" y="0"/>
                  </a:lnTo>
                  <a:lnTo>
                    <a:pt x="3320957" y="241222"/>
                  </a:lnTo>
                  <a:lnTo>
                    <a:pt x="0" y="241222"/>
                  </a:ln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sp>
        <p:sp>
          <p:nvSpPr>
            <p:cNvPr id="15" name="TextBox 15"/>
            <p:cNvSpPr txBox="1"/>
            <p:nvPr/>
          </p:nvSpPr>
          <p:spPr>
            <a:xfrm>
              <a:off x="0" y="-38100"/>
              <a:ext cx="3320957" cy="279322"/>
            </a:xfrm>
            <a:prstGeom prst="rect">
              <a:avLst/>
            </a:prstGeom>
          </p:spPr>
          <p:txBody>
            <a:bodyPr lIns="50800" tIns="50800" rIns="50800" bIns="50800" rtlCol="0" anchor="ctr"/>
            <a:lstStyle/>
            <a:p>
              <a:pPr algn="ctr">
                <a:lnSpc>
                  <a:spcPts val="2659"/>
                </a:lnSpc>
                <a:spcBef>
                  <a:spcPct val="0"/>
                </a:spcBef>
              </a:pPr>
              <a:endParaRPr/>
            </a:p>
          </p:txBody>
        </p:sp>
      </p:grpSp>
      <p:grpSp>
        <p:nvGrpSpPr>
          <p:cNvPr id="16" name="Group 16"/>
          <p:cNvGrpSpPr/>
          <p:nvPr/>
        </p:nvGrpSpPr>
        <p:grpSpPr>
          <a:xfrm>
            <a:off x="5919848" y="9818410"/>
            <a:ext cx="6451192" cy="468590"/>
            <a:chOff x="0" y="0"/>
            <a:chExt cx="3320957" cy="241222"/>
          </a:xfrm>
        </p:grpSpPr>
        <p:sp>
          <p:nvSpPr>
            <p:cNvPr id="17" name="Freeform 17"/>
            <p:cNvSpPr/>
            <p:nvPr/>
          </p:nvSpPr>
          <p:spPr>
            <a:xfrm>
              <a:off x="0" y="0"/>
              <a:ext cx="3320957" cy="241222"/>
            </a:xfrm>
            <a:custGeom>
              <a:avLst/>
              <a:gdLst/>
              <a:ahLst/>
              <a:cxnLst/>
              <a:rect l="l" t="t" r="r" b="b"/>
              <a:pathLst>
                <a:path w="3320957" h="241222">
                  <a:moveTo>
                    <a:pt x="0" y="0"/>
                  </a:moveTo>
                  <a:lnTo>
                    <a:pt x="3320957" y="0"/>
                  </a:lnTo>
                  <a:lnTo>
                    <a:pt x="3320957" y="241222"/>
                  </a:lnTo>
                  <a:lnTo>
                    <a:pt x="0" y="241222"/>
                  </a:ln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sp>
        <p:sp>
          <p:nvSpPr>
            <p:cNvPr id="18" name="TextBox 18"/>
            <p:cNvSpPr txBox="1"/>
            <p:nvPr/>
          </p:nvSpPr>
          <p:spPr>
            <a:xfrm>
              <a:off x="0" y="-38100"/>
              <a:ext cx="3320957" cy="279322"/>
            </a:xfrm>
            <a:prstGeom prst="rect">
              <a:avLst/>
            </a:prstGeom>
          </p:spPr>
          <p:txBody>
            <a:bodyPr lIns="50800" tIns="50800" rIns="50800" bIns="50800" rtlCol="0" anchor="ctr"/>
            <a:lstStyle/>
            <a:p>
              <a:pPr algn="ctr">
                <a:lnSpc>
                  <a:spcPts val="2659"/>
                </a:lnSpc>
                <a:spcBef>
                  <a:spcPct val="0"/>
                </a:spcBef>
              </a:pPr>
              <a:endParaRPr/>
            </a:p>
          </p:txBody>
        </p:sp>
      </p:grpSp>
      <p:grpSp>
        <p:nvGrpSpPr>
          <p:cNvPr id="19" name="Group 19"/>
          <p:cNvGrpSpPr/>
          <p:nvPr/>
        </p:nvGrpSpPr>
        <p:grpSpPr>
          <a:xfrm>
            <a:off x="13009215" y="9818410"/>
            <a:ext cx="6451192" cy="468590"/>
            <a:chOff x="0" y="0"/>
            <a:chExt cx="3320957" cy="241222"/>
          </a:xfrm>
        </p:grpSpPr>
        <p:sp>
          <p:nvSpPr>
            <p:cNvPr id="20" name="Freeform 20"/>
            <p:cNvSpPr/>
            <p:nvPr/>
          </p:nvSpPr>
          <p:spPr>
            <a:xfrm>
              <a:off x="0" y="0"/>
              <a:ext cx="3320957" cy="241222"/>
            </a:xfrm>
            <a:custGeom>
              <a:avLst/>
              <a:gdLst/>
              <a:ahLst/>
              <a:cxnLst/>
              <a:rect l="l" t="t" r="r" b="b"/>
              <a:pathLst>
                <a:path w="3320957" h="241222">
                  <a:moveTo>
                    <a:pt x="0" y="0"/>
                  </a:moveTo>
                  <a:lnTo>
                    <a:pt x="3320957" y="0"/>
                  </a:lnTo>
                  <a:lnTo>
                    <a:pt x="3320957" y="241222"/>
                  </a:lnTo>
                  <a:lnTo>
                    <a:pt x="0" y="241222"/>
                  </a:ln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sp>
        <p:sp>
          <p:nvSpPr>
            <p:cNvPr id="21" name="TextBox 21"/>
            <p:cNvSpPr txBox="1"/>
            <p:nvPr/>
          </p:nvSpPr>
          <p:spPr>
            <a:xfrm>
              <a:off x="0" y="-38100"/>
              <a:ext cx="3320957" cy="279322"/>
            </a:xfrm>
            <a:prstGeom prst="rect">
              <a:avLst/>
            </a:prstGeom>
          </p:spPr>
          <p:txBody>
            <a:bodyPr lIns="50800" tIns="50800" rIns="50800" bIns="50800" rtlCol="0" anchor="ctr"/>
            <a:lstStyle/>
            <a:p>
              <a:pPr algn="ctr">
                <a:lnSpc>
                  <a:spcPts val="2659"/>
                </a:lnSpc>
                <a:spcBef>
                  <a:spcPct val="0"/>
                </a:spcBef>
              </a:pPr>
              <a:endParaRPr/>
            </a:p>
          </p:txBody>
        </p:sp>
      </p:gr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1000"/>
                                        <p:tgtEl>
                                          <p:spTgt spid="2"/>
                                        </p:tgtEl>
                                      </p:cBhvr>
                                    </p:animEffect>
                                    <p:anim calcmode="lin" valueType="num">
                                      <p:cBhvr>
                                        <p:cTn id="14" dur="1000" fill="hold"/>
                                        <p:tgtEl>
                                          <p:spTgt spid="2"/>
                                        </p:tgtEl>
                                        <p:attrNameLst>
                                          <p:attrName>ppt_x</p:attrName>
                                        </p:attrNameLst>
                                      </p:cBhvr>
                                      <p:tavLst>
                                        <p:tav tm="0">
                                          <p:val>
                                            <p:strVal val="#ppt_x"/>
                                          </p:val>
                                        </p:tav>
                                        <p:tav tm="100000">
                                          <p:val>
                                            <p:strVal val="#ppt_x"/>
                                          </p:val>
                                        </p:tav>
                                      </p:tavLst>
                                    </p:anim>
                                    <p:anim calcmode="lin" valueType="num">
                                      <p:cBhvr>
                                        <p:cTn id="15"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898322">
            <a:off x="12929759" y="-4528703"/>
            <a:ext cx="8774178" cy="8796169"/>
          </a:xfrm>
          <a:custGeom>
            <a:avLst/>
            <a:gdLst/>
            <a:ahLst/>
            <a:cxnLst/>
            <a:rect l="l" t="t" r="r" b="b"/>
            <a:pathLst>
              <a:path w="8774178" h="8796169">
                <a:moveTo>
                  <a:pt x="0" y="0"/>
                </a:moveTo>
                <a:lnTo>
                  <a:pt x="8774178" y="0"/>
                </a:lnTo>
                <a:lnTo>
                  <a:pt x="8774178" y="8796169"/>
                </a:lnTo>
                <a:lnTo>
                  <a:pt x="0" y="8796169"/>
                </a:lnTo>
                <a:lnTo>
                  <a:pt x="0" y="0"/>
                </a:lnTo>
                <a:close/>
              </a:path>
            </a:pathLst>
          </a:custGeom>
          <a:blipFill>
            <a:blip r:embed="rId2"/>
            <a:stretch>
              <a:fillRect/>
            </a:stretch>
          </a:blipFill>
        </p:spPr>
      </p:sp>
      <p:grpSp>
        <p:nvGrpSpPr>
          <p:cNvPr id="3" name="Group 3"/>
          <p:cNvGrpSpPr/>
          <p:nvPr/>
        </p:nvGrpSpPr>
        <p:grpSpPr>
          <a:xfrm>
            <a:off x="483487" y="2086897"/>
            <a:ext cx="6218139" cy="6218139"/>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ln cap="sq">
              <a:noFill/>
              <a:prstDash val="solid"/>
              <a:miter/>
            </a:ln>
          </p:spPr>
        </p:sp>
        <p:sp>
          <p:nvSpPr>
            <p:cNvPr id="5" name="TextBox 5"/>
            <p:cNvSpPr txBox="1"/>
            <p:nvPr/>
          </p:nvSpPr>
          <p:spPr>
            <a:xfrm>
              <a:off x="76200" y="28575"/>
              <a:ext cx="660400" cy="708025"/>
            </a:xfrm>
            <a:prstGeom prst="rect">
              <a:avLst/>
            </a:prstGeom>
          </p:spPr>
          <p:txBody>
            <a:bodyPr lIns="0" tIns="0" rIns="0" bIns="0" rtlCol="0" anchor="ctr"/>
            <a:lstStyle/>
            <a:p>
              <a:pPr algn="ctr">
                <a:lnSpc>
                  <a:spcPts val="3640"/>
                </a:lnSpc>
              </a:pPr>
              <a:endParaRPr/>
            </a:p>
          </p:txBody>
        </p:sp>
      </p:grpSp>
      <p:grpSp>
        <p:nvGrpSpPr>
          <p:cNvPr id="6" name="Group 6"/>
          <p:cNvGrpSpPr/>
          <p:nvPr/>
        </p:nvGrpSpPr>
        <p:grpSpPr>
          <a:xfrm>
            <a:off x="741219" y="2363976"/>
            <a:ext cx="5685609" cy="5688763"/>
            <a:chOff x="0" y="0"/>
            <a:chExt cx="6489360" cy="6492960"/>
          </a:xfrm>
        </p:grpSpPr>
        <p:sp>
          <p:nvSpPr>
            <p:cNvPr id="7" name="Freeform 7"/>
            <p:cNvSpPr/>
            <p:nvPr/>
          </p:nvSpPr>
          <p:spPr>
            <a:xfrm>
              <a:off x="0" y="0"/>
              <a:ext cx="6489446" cy="6493002"/>
            </a:xfrm>
            <a:custGeom>
              <a:avLst/>
              <a:gdLst/>
              <a:ahLst/>
              <a:cxnLst/>
              <a:rect l="l" t="t" r="r" b="b"/>
              <a:pathLst>
                <a:path w="6489446" h="6493002">
                  <a:moveTo>
                    <a:pt x="3244723" y="6493002"/>
                  </a:moveTo>
                  <a:cubicBezTo>
                    <a:pt x="3221863" y="6493002"/>
                    <a:pt x="3206623" y="6470142"/>
                    <a:pt x="3206623" y="6454902"/>
                  </a:cubicBezTo>
                  <a:cubicBezTo>
                    <a:pt x="3206623" y="6432042"/>
                    <a:pt x="3221863" y="6416802"/>
                    <a:pt x="3244723" y="6416802"/>
                  </a:cubicBezTo>
                  <a:cubicBezTo>
                    <a:pt x="3252343" y="6416802"/>
                    <a:pt x="3252343" y="6416802"/>
                    <a:pt x="3252343" y="6416802"/>
                  </a:cubicBezTo>
                  <a:cubicBezTo>
                    <a:pt x="3275203" y="6416802"/>
                    <a:pt x="3290443" y="6432042"/>
                    <a:pt x="3290443" y="6454902"/>
                  </a:cubicBezTo>
                  <a:cubicBezTo>
                    <a:pt x="3290443" y="6470142"/>
                    <a:pt x="3275203" y="6493002"/>
                    <a:pt x="3252343" y="6493002"/>
                  </a:cubicBezTo>
                  <a:cubicBezTo>
                    <a:pt x="3252343" y="6493002"/>
                    <a:pt x="3252343" y="6493002"/>
                    <a:pt x="3244723" y="6493002"/>
                  </a:cubicBezTo>
                  <a:close/>
                  <a:moveTo>
                    <a:pt x="3023870" y="6485382"/>
                  </a:moveTo>
                  <a:cubicBezTo>
                    <a:pt x="3008630" y="6477762"/>
                    <a:pt x="2993390" y="6462522"/>
                    <a:pt x="2993390" y="6439662"/>
                  </a:cubicBezTo>
                  <a:cubicBezTo>
                    <a:pt x="2993390" y="6424422"/>
                    <a:pt x="3008630" y="6409182"/>
                    <a:pt x="3031490" y="6409182"/>
                  </a:cubicBezTo>
                  <a:cubicBezTo>
                    <a:pt x="3054350" y="6409182"/>
                    <a:pt x="3069590" y="6424422"/>
                    <a:pt x="3069590" y="6447282"/>
                  </a:cubicBezTo>
                  <a:cubicBezTo>
                    <a:pt x="3069590" y="6470142"/>
                    <a:pt x="3046730" y="6485382"/>
                    <a:pt x="3031490" y="6485382"/>
                  </a:cubicBezTo>
                  <a:cubicBezTo>
                    <a:pt x="3031490" y="6485382"/>
                    <a:pt x="3031490" y="6485382"/>
                    <a:pt x="3023870" y="6485382"/>
                  </a:cubicBezTo>
                  <a:close/>
                  <a:moveTo>
                    <a:pt x="3427603" y="6447282"/>
                  </a:moveTo>
                  <a:cubicBezTo>
                    <a:pt x="3427603" y="6424422"/>
                    <a:pt x="3442843" y="6409182"/>
                    <a:pt x="3465703" y="6409182"/>
                  </a:cubicBezTo>
                  <a:cubicBezTo>
                    <a:pt x="3480943" y="6401562"/>
                    <a:pt x="3503803" y="6424422"/>
                    <a:pt x="3503803" y="6439662"/>
                  </a:cubicBezTo>
                  <a:cubicBezTo>
                    <a:pt x="3503803" y="6462522"/>
                    <a:pt x="3488563" y="6477762"/>
                    <a:pt x="3465703" y="6485382"/>
                  </a:cubicBezTo>
                  <a:cubicBezTo>
                    <a:pt x="3442843" y="6485382"/>
                    <a:pt x="3427603" y="6470142"/>
                    <a:pt x="3427603" y="6447282"/>
                  </a:cubicBezTo>
                  <a:close/>
                  <a:moveTo>
                    <a:pt x="2810637" y="6462522"/>
                  </a:moveTo>
                  <a:cubicBezTo>
                    <a:pt x="2787777" y="6454902"/>
                    <a:pt x="2772537" y="6439662"/>
                    <a:pt x="2780157" y="6416802"/>
                  </a:cubicBezTo>
                  <a:cubicBezTo>
                    <a:pt x="2780157" y="6401562"/>
                    <a:pt x="2803017" y="6386322"/>
                    <a:pt x="2818257" y="6386322"/>
                  </a:cubicBezTo>
                  <a:cubicBezTo>
                    <a:pt x="2841117" y="6386322"/>
                    <a:pt x="2856357" y="6409182"/>
                    <a:pt x="2856357" y="6432042"/>
                  </a:cubicBezTo>
                  <a:cubicBezTo>
                    <a:pt x="2848737" y="6447282"/>
                    <a:pt x="2833497" y="6462522"/>
                    <a:pt x="2818257" y="6462522"/>
                  </a:cubicBezTo>
                  <a:cubicBezTo>
                    <a:pt x="2818257" y="6462522"/>
                    <a:pt x="2810637" y="6462522"/>
                    <a:pt x="2810637" y="6462522"/>
                  </a:cubicBezTo>
                  <a:close/>
                  <a:moveTo>
                    <a:pt x="3640836" y="6424422"/>
                  </a:moveTo>
                  <a:cubicBezTo>
                    <a:pt x="3640836" y="6409182"/>
                    <a:pt x="3656076" y="6386322"/>
                    <a:pt x="3671316" y="6386322"/>
                  </a:cubicBezTo>
                  <a:cubicBezTo>
                    <a:pt x="3694176" y="6378702"/>
                    <a:pt x="3709416" y="6393942"/>
                    <a:pt x="3717036" y="6416802"/>
                  </a:cubicBezTo>
                  <a:cubicBezTo>
                    <a:pt x="3717036" y="6439662"/>
                    <a:pt x="3701796" y="6454902"/>
                    <a:pt x="3686556" y="6462522"/>
                  </a:cubicBezTo>
                  <a:cubicBezTo>
                    <a:pt x="3678936" y="6462522"/>
                    <a:pt x="3678936" y="6462522"/>
                    <a:pt x="3678936" y="6462522"/>
                  </a:cubicBezTo>
                  <a:cubicBezTo>
                    <a:pt x="3656076" y="6462522"/>
                    <a:pt x="3640836" y="6447282"/>
                    <a:pt x="3640836" y="6424422"/>
                  </a:cubicBezTo>
                  <a:close/>
                  <a:moveTo>
                    <a:pt x="2597404" y="6424422"/>
                  </a:moveTo>
                  <a:cubicBezTo>
                    <a:pt x="2574544" y="6424422"/>
                    <a:pt x="2566924" y="6401562"/>
                    <a:pt x="2566924" y="6378702"/>
                  </a:cubicBezTo>
                  <a:cubicBezTo>
                    <a:pt x="2574544" y="6363462"/>
                    <a:pt x="2589784" y="6348222"/>
                    <a:pt x="2612644" y="6348222"/>
                  </a:cubicBezTo>
                  <a:cubicBezTo>
                    <a:pt x="2635504" y="6355842"/>
                    <a:pt x="2650744" y="6378702"/>
                    <a:pt x="2643124" y="6393942"/>
                  </a:cubicBezTo>
                  <a:cubicBezTo>
                    <a:pt x="2635504" y="6416802"/>
                    <a:pt x="2620264" y="6424422"/>
                    <a:pt x="2605024" y="6424422"/>
                  </a:cubicBezTo>
                  <a:cubicBezTo>
                    <a:pt x="2605024" y="6424422"/>
                    <a:pt x="2597404" y="6424422"/>
                    <a:pt x="2597404" y="6424422"/>
                  </a:cubicBezTo>
                  <a:close/>
                  <a:moveTo>
                    <a:pt x="3854196" y="6393942"/>
                  </a:moveTo>
                  <a:cubicBezTo>
                    <a:pt x="3846576" y="6371082"/>
                    <a:pt x="3861816" y="6355842"/>
                    <a:pt x="3884676" y="6348222"/>
                  </a:cubicBezTo>
                  <a:cubicBezTo>
                    <a:pt x="3899916" y="6348222"/>
                    <a:pt x="3922776" y="6355842"/>
                    <a:pt x="3930396" y="6378702"/>
                  </a:cubicBezTo>
                  <a:cubicBezTo>
                    <a:pt x="3930396" y="6401562"/>
                    <a:pt x="3915156" y="6416802"/>
                    <a:pt x="3899916" y="6424422"/>
                  </a:cubicBezTo>
                  <a:cubicBezTo>
                    <a:pt x="3892296" y="6424422"/>
                    <a:pt x="3892296" y="6424422"/>
                    <a:pt x="3892296" y="6424422"/>
                  </a:cubicBezTo>
                  <a:cubicBezTo>
                    <a:pt x="3869436" y="6424422"/>
                    <a:pt x="3854196" y="6409182"/>
                    <a:pt x="3854196" y="6393942"/>
                  </a:cubicBezTo>
                  <a:close/>
                  <a:moveTo>
                    <a:pt x="2384171" y="6378702"/>
                  </a:moveTo>
                  <a:cubicBezTo>
                    <a:pt x="2368931" y="6371082"/>
                    <a:pt x="2353691" y="6348222"/>
                    <a:pt x="2361311" y="6325362"/>
                  </a:cubicBezTo>
                  <a:cubicBezTo>
                    <a:pt x="2368931" y="6310122"/>
                    <a:pt x="2384171" y="6294882"/>
                    <a:pt x="2407031" y="6302502"/>
                  </a:cubicBezTo>
                  <a:cubicBezTo>
                    <a:pt x="2429891" y="6310122"/>
                    <a:pt x="2437511" y="6325362"/>
                    <a:pt x="2437511" y="6348222"/>
                  </a:cubicBezTo>
                  <a:cubicBezTo>
                    <a:pt x="2429891" y="6363462"/>
                    <a:pt x="2414651" y="6378702"/>
                    <a:pt x="2399411" y="6378702"/>
                  </a:cubicBezTo>
                  <a:cubicBezTo>
                    <a:pt x="2391791" y="6378702"/>
                    <a:pt x="2391791" y="6378702"/>
                    <a:pt x="2384171" y="6378702"/>
                  </a:cubicBezTo>
                  <a:close/>
                  <a:moveTo>
                    <a:pt x="4059809" y="6348222"/>
                  </a:moveTo>
                  <a:cubicBezTo>
                    <a:pt x="4052189" y="6325362"/>
                    <a:pt x="4067429" y="6302502"/>
                    <a:pt x="4090289" y="6302502"/>
                  </a:cubicBezTo>
                  <a:cubicBezTo>
                    <a:pt x="4105529" y="6294882"/>
                    <a:pt x="4128389" y="6302502"/>
                    <a:pt x="4136009" y="6325362"/>
                  </a:cubicBezTo>
                  <a:cubicBezTo>
                    <a:pt x="4143629" y="6348222"/>
                    <a:pt x="4128389" y="6371082"/>
                    <a:pt x="4105529" y="6371082"/>
                  </a:cubicBezTo>
                  <a:cubicBezTo>
                    <a:pt x="4105529" y="6371082"/>
                    <a:pt x="4097909" y="6371082"/>
                    <a:pt x="4097909" y="6371082"/>
                  </a:cubicBezTo>
                  <a:cubicBezTo>
                    <a:pt x="4082669" y="6371082"/>
                    <a:pt x="4067429" y="6363462"/>
                    <a:pt x="4059809" y="6348222"/>
                  </a:cubicBezTo>
                  <a:close/>
                  <a:moveTo>
                    <a:pt x="2178558" y="6310122"/>
                  </a:moveTo>
                  <a:cubicBezTo>
                    <a:pt x="2163318" y="6302502"/>
                    <a:pt x="2148078" y="6279642"/>
                    <a:pt x="2155698" y="6264402"/>
                  </a:cubicBezTo>
                  <a:cubicBezTo>
                    <a:pt x="2163318" y="6241542"/>
                    <a:pt x="2186178" y="6233922"/>
                    <a:pt x="2209038" y="6241542"/>
                  </a:cubicBezTo>
                  <a:cubicBezTo>
                    <a:pt x="2224278" y="6249162"/>
                    <a:pt x="2239518" y="6264402"/>
                    <a:pt x="2231898" y="6287262"/>
                  </a:cubicBezTo>
                  <a:cubicBezTo>
                    <a:pt x="2224278" y="6302502"/>
                    <a:pt x="2209038" y="6310122"/>
                    <a:pt x="2193798" y="6310122"/>
                  </a:cubicBezTo>
                  <a:cubicBezTo>
                    <a:pt x="2186178" y="6310122"/>
                    <a:pt x="2186178" y="6310122"/>
                    <a:pt x="2178558" y="6310122"/>
                  </a:cubicBezTo>
                  <a:close/>
                  <a:moveTo>
                    <a:pt x="4265549" y="6287262"/>
                  </a:moveTo>
                  <a:cubicBezTo>
                    <a:pt x="4257929" y="6264402"/>
                    <a:pt x="4273169" y="6241542"/>
                    <a:pt x="4288409" y="6233922"/>
                  </a:cubicBezTo>
                  <a:cubicBezTo>
                    <a:pt x="4311269" y="6226302"/>
                    <a:pt x="4334129" y="6241542"/>
                    <a:pt x="4341749" y="6256782"/>
                  </a:cubicBezTo>
                  <a:cubicBezTo>
                    <a:pt x="4341749" y="6279642"/>
                    <a:pt x="4334129" y="6302502"/>
                    <a:pt x="4311269" y="6310122"/>
                  </a:cubicBezTo>
                  <a:cubicBezTo>
                    <a:pt x="4311269" y="6310122"/>
                    <a:pt x="4303649" y="6310122"/>
                    <a:pt x="4303649" y="6310122"/>
                  </a:cubicBezTo>
                  <a:cubicBezTo>
                    <a:pt x="4288409" y="6310122"/>
                    <a:pt x="4273169" y="6302502"/>
                    <a:pt x="4265549" y="6287262"/>
                  </a:cubicBezTo>
                  <a:close/>
                  <a:moveTo>
                    <a:pt x="1980565" y="6233922"/>
                  </a:moveTo>
                  <a:cubicBezTo>
                    <a:pt x="1957705" y="6226302"/>
                    <a:pt x="1950085" y="6203442"/>
                    <a:pt x="1957705" y="6180582"/>
                  </a:cubicBezTo>
                  <a:cubicBezTo>
                    <a:pt x="1965325" y="6165342"/>
                    <a:pt x="1988185" y="6157722"/>
                    <a:pt x="2011045" y="6165342"/>
                  </a:cubicBezTo>
                  <a:cubicBezTo>
                    <a:pt x="2026285" y="6172962"/>
                    <a:pt x="2033905" y="6195822"/>
                    <a:pt x="2026285" y="6211062"/>
                  </a:cubicBezTo>
                  <a:cubicBezTo>
                    <a:pt x="2018665" y="6226302"/>
                    <a:pt x="2011045" y="6233922"/>
                    <a:pt x="1995805" y="6233922"/>
                  </a:cubicBezTo>
                  <a:cubicBezTo>
                    <a:pt x="1988185" y="6233922"/>
                    <a:pt x="1980565" y="6233922"/>
                    <a:pt x="1980565" y="6233922"/>
                  </a:cubicBezTo>
                  <a:close/>
                  <a:moveTo>
                    <a:pt x="4463542" y="6211062"/>
                  </a:moveTo>
                  <a:cubicBezTo>
                    <a:pt x="4455922" y="6188202"/>
                    <a:pt x="4463542" y="6165342"/>
                    <a:pt x="4486402" y="6157722"/>
                  </a:cubicBezTo>
                  <a:cubicBezTo>
                    <a:pt x="4509262" y="6150102"/>
                    <a:pt x="4524502" y="6157722"/>
                    <a:pt x="4539742" y="6180582"/>
                  </a:cubicBezTo>
                  <a:cubicBezTo>
                    <a:pt x="4547362" y="6195822"/>
                    <a:pt x="4532122" y="6218682"/>
                    <a:pt x="4516882" y="6226302"/>
                  </a:cubicBezTo>
                  <a:cubicBezTo>
                    <a:pt x="4509262" y="6233922"/>
                    <a:pt x="4509262" y="6233922"/>
                    <a:pt x="4501642" y="6233922"/>
                  </a:cubicBezTo>
                  <a:cubicBezTo>
                    <a:pt x="4486402" y="6233922"/>
                    <a:pt x="4471162" y="6226302"/>
                    <a:pt x="4463542" y="6211062"/>
                  </a:cubicBezTo>
                  <a:close/>
                  <a:moveTo>
                    <a:pt x="1782445" y="6142482"/>
                  </a:moveTo>
                  <a:cubicBezTo>
                    <a:pt x="1759585" y="6134862"/>
                    <a:pt x="1751965" y="6112002"/>
                    <a:pt x="1767205" y="6089142"/>
                  </a:cubicBezTo>
                  <a:cubicBezTo>
                    <a:pt x="1774825" y="6073902"/>
                    <a:pt x="1797685" y="6066282"/>
                    <a:pt x="1812925" y="6073902"/>
                  </a:cubicBezTo>
                  <a:cubicBezTo>
                    <a:pt x="1835785" y="6081522"/>
                    <a:pt x="1843405" y="6104382"/>
                    <a:pt x="1835785" y="6127242"/>
                  </a:cubicBezTo>
                  <a:cubicBezTo>
                    <a:pt x="1828165" y="6134862"/>
                    <a:pt x="1812925" y="6142482"/>
                    <a:pt x="1797685" y="6142482"/>
                  </a:cubicBezTo>
                  <a:cubicBezTo>
                    <a:pt x="1790065" y="6142482"/>
                    <a:pt x="1790065" y="6142482"/>
                    <a:pt x="1782445" y="6142482"/>
                  </a:cubicBezTo>
                  <a:close/>
                  <a:moveTo>
                    <a:pt x="4661535" y="6119622"/>
                  </a:moveTo>
                  <a:cubicBezTo>
                    <a:pt x="4653915" y="6104382"/>
                    <a:pt x="4661535" y="6081522"/>
                    <a:pt x="4676775" y="6073902"/>
                  </a:cubicBezTo>
                  <a:cubicBezTo>
                    <a:pt x="4699635" y="6058662"/>
                    <a:pt x="4722495" y="6066282"/>
                    <a:pt x="4730115" y="6089142"/>
                  </a:cubicBezTo>
                  <a:cubicBezTo>
                    <a:pt x="4737735" y="6104382"/>
                    <a:pt x="4730115" y="6127242"/>
                    <a:pt x="4714875" y="6134862"/>
                  </a:cubicBezTo>
                  <a:cubicBezTo>
                    <a:pt x="4707255" y="6142482"/>
                    <a:pt x="4699635" y="6142482"/>
                    <a:pt x="4692015" y="6142482"/>
                  </a:cubicBezTo>
                  <a:cubicBezTo>
                    <a:pt x="4684395" y="6142482"/>
                    <a:pt x="4669155" y="6134862"/>
                    <a:pt x="4661535" y="6119622"/>
                  </a:cubicBezTo>
                  <a:close/>
                  <a:moveTo>
                    <a:pt x="1592072" y="6035802"/>
                  </a:moveTo>
                  <a:cubicBezTo>
                    <a:pt x="1576832" y="6028182"/>
                    <a:pt x="1569212" y="6005322"/>
                    <a:pt x="1576832" y="5982462"/>
                  </a:cubicBezTo>
                  <a:cubicBezTo>
                    <a:pt x="1592072" y="5967222"/>
                    <a:pt x="1614932" y="5959602"/>
                    <a:pt x="1630172" y="5974842"/>
                  </a:cubicBezTo>
                  <a:cubicBezTo>
                    <a:pt x="1645412" y="5982462"/>
                    <a:pt x="1653032" y="6005322"/>
                    <a:pt x="1645412" y="6020562"/>
                  </a:cubicBezTo>
                  <a:cubicBezTo>
                    <a:pt x="1637792" y="6035802"/>
                    <a:pt x="1622552" y="6043422"/>
                    <a:pt x="1607312" y="6043422"/>
                  </a:cubicBezTo>
                  <a:cubicBezTo>
                    <a:pt x="1607312" y="6043422"/>
                    <a:pt x="1599692" y="6043422"/>
                    <a:pt x="1592072" y="6035802"/>
                  </a:cubicBezTo>
                  <a:close/>
                  <a:moveTo>
                    <a:pt x="4852035" y="6020562"/>
                  </a:moveTo>
                  <a:cubicBezTo>
                    <a:pt x="4836795" y="6005322"/>
                    <a:pt x="4844415" y="5982462"/>
                    <a:pt x="4859655" y="5967222"/>
                  </a:cubicBezTo>
                  <a:cubicBezTo>
                    <a:pt x="4882515" y="5959602"/>
                    <a:pt x="4905375" y="5959602"/>
                    <a:pt x="4912995" y="5982462"/>
                  </a:cubicBezTo>
                  <a:cubicBezTo>
                    <a:pt x="4928235" y="5997702"/>
                    <a:pt x="4920615" y="6020562"/>
                    <a:pt x="4905375" y="6035802"/>
                  </a:cubicBezTo>
                  <a:cubicBezTo>
                    <a:pt x="4897755" y="6035802"/>
                    <a:pt x="4890135" y="6035802"/>
                    <a:pt x="4882515" y="6035802"/>
                  </a:cubicBezTo>
                  <a:cubicBezTo>
                    <a:pt x="4867275" y="6035802"/>
                    <a:pt x="4859655" y="6035802"/>
                    <a:pt x="4852035" y="6020562"/>
                  </a:cubicBezTo>
                  <a:close/>
                  <a:moveTo>
                    <a:pt x="1409319" y="5921502"/>
                  </a:moveTo>
                  <a:cubicBezTo>
                    <a:pt x="1394079" y="5906262"/>
                    <a:pt x="1386459" y="5883402"/>
                    <a:pt x="1401699" y="5868162"/>
                  </a:cubicBezTo>
                  <a:cubicBezTo>
                    <a:pt x="1409319" y="5852922"/>
                    <a:pt x="1432179" y="5845302"/>
                    <a:pt x="1455039" y="5860542"/>
                  </a:cubicBezTo>
                  <a:cubicBezTo>
                    <a:pt x="1470279" y="5868162"/>
                    <a:pt x="1470279" y="5891022"/>
                    <a:pt x="1462659" y="5906262"/>
                  </a:cubicBezTo>
                  <a:cubicBezTo>
                    <a:pt x="1455039" y="5921502"/>
                    <a:pt x="1439799" y="5929122"/>
                    <a:pt x="1432179" y="5929122"/>
                  </a:cubicBezTo>
                  <a:cubicBezTo>
                    <a:pt x="1424559" y="5929122"/>
                    <a:pt x="1416939" y="5921502"/>
                    <a:pt x="1409319" y="5921502"/>
                  </a:cubicBezTo>
                  <a:close/>
                  <a:moveTo>
                    <a:pt x="5034788" y="5906262"/>
                  </a:moveTo>
                  <a:cubicBezTo>
                    <a:pt x="5019548" y="5891022"/>
                    <a:pt x="5027168" y="5868162"/>
                    <a:pt x="5042408" y="5852922"/>
                  </a:cubicBezTo>
                  <a:cubicBezTo>
                    <a:pt x="5057648" y="5845302"/>
                    <a:pt x="5080508" y="5845302"/>
                    <a:pt x="5095748" y="5860542"/>
                  </a:cubicBezTo>
                  <a:cubicBezTo>
                    <a:pt x="5103368" y="5883402"/>
                    <a:pt x="5103368" y="5906262"/>
                    <a:pt x="5080508" y="5913882"/>
                  </a:cubicBezTo>
                  <a:cubicBezTo>
                    <a:pt x="5080508" y="5921502"/>
                    <a:pt x="5072888" y="5921502"/>
                    <a:pt x="5065268" y="5921502"/>
                  </a:cubicBezTo>
                  <a:cubicBezTo>
                    <a:pt x="5050028" y="5921502"/>
                    <a:pt x="5034788" y="5913882"/>
                    <a:pt x="5034788" y="5906262"/>
                  </a:cubicBezTo>
                  <a:close/>
                  <a:moveTo>
                    <a:pt x="1234059" y="5791962"/>
                  </a:moveTo>
                  <a:cubicBezTo>
                    <a:pt x="1218819" y="5776722"/>
                    <a:pt x="1211199" y="5753862"/>
                    <a:pt x="1226439" y="5738622"/>
                  </a:cubicBezTo>
                  <a:cubicBezTo>
                    <a:pt x="1241679" y="5723382"/>
                    <a:pt x="1264539" y="5715762"/>
                    <a:pt x="1279779" y="5731002"/>
                  </a:cubicBezTo>
                  <a:cubicBezTo>
                    <a:pt x="1295019" y="5746242"/>
                    <a:pt x="1302639" y="5769102"/>
                    <a:pt x="1287399" y="5784342"/>
                  </a:cubicBezTo>
                  <a:cubicBezTo>
                    <a:pt x="1279779" y="5791962"/>
                    <a:pt x="1272159" y="5799582"/>
                    <a:pt x="1256919" y="5799582"/>
                  </a:cubicBezTo>
                  <a:cubicBezTo>
                    <a:pt x="1249299" y="5799582"/>
                    <a:pt x="1241679" y="5799582"/>
                    <a:pt x="1234059" y="5791962"/>
                  </a:cubicBezTo>
                  <a:close/>
                  <a:moveTo>
                    <a:pt x="5202301" y="5784342"/>
                  </a:moveTo>
                  <a:cubicBezTo>
                    <a:pt x="5194681" y="5761482"/>
                    <a:pt x="5194681" y="5738622"/>
                    <a:pt x="5209921" y="5731002"/>
                  </a:cubicBezTo>
                  <a:cubicBezTo>
                    <a:pt x="5225161" y="5715762"/>
                    <a:pt x="5248021" y="5715762"/>
                    <a:pt x="5263261" y="5731002"/>
                  </a:cubicBezTo>
                  <a:cubicBezTo>
                    <a:pt x="5278501" y="5753862"/>
                    <a:pt x="5270881" y="5776722"/>
                    <a:pt x="5255641" y="5784342"/>
                  </a:cubicBezTo>
                  <a:cubicBezTo>
                    <a:pt x="5248021" y="5791962"/>
                    <a:pt x="5240401" y="5791962"/>
                    <a:pt x="5232781" y="5791962"/>
                  </a:cubicBezTo>
                  <a:cubicBezTo>
                    <a:pt x="5225161" y="5791962"/>
                    <a:pt x="5209921" y="5791962"/>
                    <a:pt x="5202301" y="5784342"/>
                  </a:cubicBezTo>
                  <a:close/>
                  <a:moveTo>
                    <a:pt x="1066292" y="5647055"/>
                  </a:moveTo>
                  <a:cubicBezTo>
                    <a:pt x="1051052" y="5639435"/>
                    <a:pt x="1051052" y="5608955"/>
                    <a:pt x="1066292" y="5593715"/>
                  </a:cubicBezTo>
                  <a:cubicBezTo>
                    <a:pt x="1081532" y="5578475"/>
                    <a:pt x="1104392" y="5578475"/>
                    <a:pt x="1119632" y="5593715"/>
                  </a:cubicBezTo>
                  <a:cubicBezTo>
                    <a:pt x="1134872" y="5608955"/>
                    <a:pt x="1134872" y="5631815"/>
                    <a:pt x="1119632" y="5647055"/>
                  </a:cubicBezTo>
                  <a:cubicBezTo>
                    <a:pt x="1112012" y="5654675"/>
                    <a:pt x="1104392" y="5662295"/>
                    <a:pt x="1096772" y="5662295"/>
                  </a:cubicBezTo>
                  <a:cubicBezTo>
                    <a:pt x="1081532" y="5662295"/>
                    <a:pt x="1073912" y="5654675"/>
                    <a:pt x="1066292" y="5647055"/>
                  </a:cubicBezTo>
                  <a:close/>
                  <a:moveTo>
                    <a:pt x="5369687" y="5647055"/>
                  </a:moveTo>
                  <a:cubicBezTo>
                    <a:pt x="5354447" y="5631815"/>
                    <a:pt x="5354447" y="5601335"/>
                    <a:pt x="5369687" y="5593715"/>
                  </a:cubicBezTo>
                  <a:cubicBezTo>
                    <a:pt x="5384927" y="5578475"/>
                    <a:pt x="5407787" y="5578475"/>
                    <a:pt x="5423027" y="5593715"/>
                  </a:cubicBezTo>
                  <a:cubicBezTo>
                    <a:pt x="5438267" y="5608955"/>
                    <a:pt x="5438267" y="5631815"/>
                    <a:pt x="5423027" y="5647055"/>
                  </a:cubicBezTo>
                  <a:cubicBezTo>
                    <a:pt x="5415407" y="5654675"/>
                    <a:pt x="5407787" y="5654675"/>
                    <a:pt x="5400167" y="5654675"/>
                  </a:cubicBezTo>
                  <a:cubicBezTo>
                    <a:pt x="5384927" y="5654675"/>
                    <a:pt x="5377307" y="5654675"/>
                    <a:pt x="5369687" y="5647055"/>
                  </a:cubicBezTo>
                  <a:close/>
                  <a:moveTo>
                    <a:pt x="914019" y="5502275"/>
                  </a:moveTo>
                  <a:cubicBezTo>
                    <a:pt x="898779" y="5487035"/>
                    <a:pt x="898779" y="5464175"/>
                    <a:pt x="914019" y="5448935"/>
                  </a:cubicBezTo>
                  <a:cubicBezTo>
                    <a:pt x="929259" y="5433695"/>
                    <a:pt x="952119" y="5433695"/>
                    <a:pt x="967359" y="5448935"/>
                  </a:cubicBezTo>
                  <a:cubicBezTo>
                    <a:pt x="982599" y="5464175"/>
                    <a:pt x="982599" y="5487035"/>
                    <a:pt x="967359" y="5502275"/>
                  </a:cubicBezTo>
                  <a:cubicBezTo>
                    <a:pt x="959739" y="5509895"/>
                    <a:pt x="952119" y="5509895"/>
                    <a:pt x="936879" y="5509895"/>
                  </a:cubicBezTo>
                  <a:cubicBezTo>
                    <a:pt x="929259" y="5509895"/>
                    <a:pt x="921639" y="5509895"/>
                    <a:pt x="914019" y="5502275"/>
                  </a:cubicBezTo>
                  <a:close/>
                  <a:moveTo>
                    <a:pt x="5522087" y="5494655"/>
                  </a:moveTo>
                  <a:cubicBezTo>
                    <a:pt x="5506847" y="5479415"/>
                    <a:pt x="5506847" y="5456555"/>
                    <a:pt x="5522087" y="5441315"/>
                  </a:cubicBezTo>
                  <a:cubicBezTo>
                    <a:pt x="5537327" y="5426075"/>
                    <a:pt x="5560187" y="5426075"/>
                    <a:pt x="5575427" y="5441315"/>
                  </a:cubicBezTo>
                  <a:cubicBezTo>
                    <a:pt x="5590667" y="5456555"/>
                    <a:pt x="5590667" y="5479415"/>
                    <a:pt x="5575427" y="5494655"/>
                  </a:cubicBezTo>
                  <a:cubicBezTo>
                    <a:pt x="5567807" y="5502275"/>
                    <a:pt x="5560187" y="5509895"/>
                    <a:pt x="5552567" y="5509895"/>
                  </a:cubicBezTo>
                  <a:cubicBezTo>
                    <a:pt x="5544947" y="5509895"/>
                    <a:pt x="5529707" y="5502275"/>
                    <a:pt x="5522087" y="5494655"/>
                  </a:cubicBezTo>
                  <a:close/>
                  <a:moveTo>
                    <a:pt x="769366" y="5342255"/>
                  </a:moveTo>
                  <a:cubicBezTo>
                    <a:pt x="754126" y="5319395"/>
                    <a:pt x="754126" y="5296535"/>
                    <a:pt x="769366" y="5288915"/>
                  </a:cubicBezTo>
                  <a:cubicBezTo>
                    <a:pt x="784606" y="5273675"/>
                    <a:pt x="815086" y="5273675"/>
                    <a:pt x="822706" y="5288915"/>
                  </a:cubicBezTo>
                  <a:cubicBezTo>
                    <a:pt x="837946" y="5304155"/>
                    <a:pt x="837946" y="5327015"/>
                    <a:pt x="822706" y="5342255"/>
                  </a:cubicBezTo>
                  <a:cubicBezTo>
                    <a:pt x="815086" y="5349875"/>
                    <a:pt x="807466" y="5349875"/>
                    <a:pt x="799846" y="5349875"/>
                  </a:cubicBezTo>
                  <a:cubicBezTo>
                    <a:pt x="784606" y="5349875"/>
                    <a:pt x="776986" y="5349875"/>
                    <a:pt x="769366" y="5342255"/>
                  </a:cubicBezTo>
                  <a:close/>
                  <a:moveTo>
                    <a:pt x="5666867" y="5342255"/>
                  </a:moveTo>
                  <a:cubicBezTo>
                    <a:pt x="5651627" y="5327015"/>
                    <a:pt x="5651627" y="5304155"/>
                    <a:pt x="5666867" y="5288915"/>
                  </a:cubicBezTo>
                  <a:cubicBezTo>
                    <a:pt x="5682107" y="5266055"/>
                    <a:pt x="5704967" y="5266055"/>
                    <a:pt x="5720207" y="5281295"/>
                  </a:cubicBezTo>
                  <a:cubicBezTo>
                    <a:pt x="5735447" y="5296535"/>
                    <a:pt x="5735447" y="5319395"/>
                    <a:pt x="5720207" y="5334635"/>
                  </a:cubicBezTo>
                  <a:cubicBezTo>
                    <a:pt x="5712587" y="5342255"/>
                    <a:pt x="5704967" y="5349875"/>
                    <a:pt x="5697347" y="5349875"/>
                  </a:cubicBezTo>
                  <a:cubicBezTo>
                    <a:pt x="5682107" y="5349875"/>
                    <a:pt x="5674487" y="5342255"/>
                    <a:pt x="5666867" y="5342255"/>
                  </a:cubicBezTo>
                  <a:close/>
                  <a:moveTo>
                    <a:pt x="632206" y="5166995"/>
                  </a:moveTo>
                  <a:cubicBezTo>
                    <a:pt x="616966" y="5151755"/>
                    <a:pt x="624586" y="5128895"/>
                    <a:pt x="639826" y="5113655"/>
                  </a:cubicBezTo>
                  <a:cubicBezTo>
                    <a:pt x="655066" y="5106035"/>
                    <a:pt x="685546" y="5106035"/>
                    <a:pt x="693166" y="5121275"/>
                  </a:cubicBezTo>
                  <a:cubicBezTo>
                    <a:pt x="708406" y="5144135"/>
                    <a:pt x="700786" y="5166995"/>
                    <a:pt x="685546" y="5174615"/>
                  </a:cubicBezTo>
                  <a:cubicBezTo>
                    <a:pt x="677926" y="5182235"/>
                    <a:pt x="670306" y="5182235"/>
                    <a:pt x="662686" y="5182235"/>
                  </a:cubicBezTo>
                  <a:cubicBezTo>
                    <a:pt x="655066" y="5182235"/>
                    <a:pt x="639826" y="5182235"/>
                    <a:pt x="632206" y="5166995"/>
                  </a:cubicBezTo>
                  <a:close/>
                  <a:moveTo>
                    <a:pt x="5803900" y="5174615"/>
                  </a:moveTo>
                  <a:cubicBezTo>
                    <a:pt x="5788660" y="5159375"/>
                    <a:pt x="5781040" y="5136515"/>
                    <a:pt x="5796280" y="5121275"/>
                  </a:cubicBezTo>
                  <a:cubicBezTo>
                    <a:pt x="5811520" y="5106035"/>
                    <a:pt x="5834380" y="5098415"/>
                    <a:pt x="5849620" y="5113655"/>
                  </a:cubicBezTo>
                  <a:cubicBezTo>
                    <a:pt x="5864860" y="5121275"/>
                    <a:pt x="5872480" y="5144135"/>
                    <a:pt x="5857240" y="5166995"/>
                  </a:cubicBezTo>
                  <a:cubicBezTo>
                    <a:pt x="5849620" y="5174615"/>
                    <a:pt x="5842000" y="5182235"/>
                    <a:pt x="5826760" y="5182235"/>
                  </a:cubicBezTo>
                  <a:cubicBezTo>
                    <a:pt x="5819140" y="5182235"/>
                    <a:pt x="5811520" y="5174615"/>
                    <a:pt x="5803900" y="5174615"/>
                  </a:cubicBezTo>
                  <a:close/>
                  <a:moveTo>
                    <a:pt x="510286" y="4991608"/>
                  </a:moveTo>
                  <a:cubicBezTo>
                    <a:pt x="495046" y="4976368"/>
                    <a:pt x="502666" y="4945888"/>
                    <a:pt x="517906" y="4938268"/>
                  </a:cubicBezTo>
                  <a:cubicBezTo>
                    <a:pt x="540766" y="4923028"/>
                    <a:pt x="563626" y="4930648"/>
                    <a:pt x="571246" y="4945888"/>
                  </a:cubicBezTo>
                  <a:cubicBezTo>
                    <a:pt x="586486" y="4968748"/>
                    <a:pt x="578866" y="4991608"/>
                    <a:pt x="563626" y="4999228"/>
                  </a:cubicBezTo>
                  <a:cubicBezTo>
                    <a:pt x="556006" y="5006848"/>
                    <a:pt x="548386" y="5006848"/>
                    <a:pt x="540766" y="5006848"/>
                  </a:cubicBezTo>
                  <a:cubicBezTo>
                    <a:pt x="533146" y="5006848"/>
                    <a:pt x="517906" y="4999228"/>
                    <a:pt x="510286" y="4991608"/>
                  </a:cubicBezTo>
                  <a:close/>
                  <a:moveTo>
                    <a:pt x="5925693" y="4999228"/>
                  </a:moveTo>
                  <a:cubicBezTo>
                    <a:pt x="5910453" y="4983988"/>
                    <a:pt x="5902833" y="4961128"/>
                    <a:pt x="5918073" y="4945888"/>
                  </a:cubicBezTo>
                  <a:cubicBezTo>
                    <a:pt x="5925693" y="4923028"/>
                    <a:pt x="5948553" y="4923028"/>
                    <a:pt x="5971413" y="4930648"/>
                  </a:cubicBezTo>
                  <a:cubicBezTo>
                    <a:pt x="5986653" y="4945888"/>
                    <a:pt x="5994273" y="4968748"/>
                    <a:pt x="5979033" y="4983988"/>
                  </a:cubicBezTo>
                  <a:cubicBezTo>
                    <a:pt x="5971413" y="4999228"/>
                    <a:pt x="5963793" y="5006848"/>
                    <a:pt x="5948553" y="5006848"/>
                  </a:cubicBezTo>
                  <a:cubicBezTo>
                    <a:pt x="5940933" y="5006848"/>
                    <a:pt x="5933313" y="4999228"/>
                    <a:pt x="5925693" y="4999228"/>
                  </a:cubicBezTo>
                  <a:close/>
                  <a:moveTo>
                    <a:pt x="396113" y="4801108"/>
                  </a:moveTo>
                  <a:cubicBezTo>
                    <a:pt x="388493" y="4785868"/>
                    <a:pt x="396113" y="4763008"/>
                    <a:pt x="411353" y="4755388"/>
                  </a:cubicBezTo>
                  <a:cubicBezTo>
                    <a:pt x="434213" y="4740148"/>
                    <a:pt x="457073" y="4747768"/>
                    <a:pt x="464693" y="4770628"/>
                  </a:cubicBezTo>
                  <a:cubicBezTo>
                    <a:pt x="479933" y="4785868"/>
                    <a:pt x="472313" y="4808728"/>
                    <a:pt x="449453" y="4816348"/>
                  </a:cubicBezTo>
                  <a:cubicBezTo>
                    <a:pt x="441833" y="4823968"/>
                    <a:pt x="441833" y="4823968"/>
                    <a:pt x="434213" y="4823968"/>
                  </a:cubicBezTo>
                  <a:cubicBezTo>
                    <a:pt x="418973" y="4823968"/>
                    <a:pt x="403733" y="4816348"/>
                    <a:pt x="396113" y="4801108"/>
                  </a:cubicBezTo>
                  <a:close/>
                  <a:moveTo>
                    <a:pt x="6039993" y="4816348"/>
                  </a:moveTo>
                  <a:cubicBezTo>
                    <a:pt x="6017133" y="4801108"/>
                    <a:pt x="6017133" y="4778248"/>
                    <a:pt x="6024753" y="4763008"/>
                  </a:cubicBezTo>
                  <a:cubicBezTo>
                    <a:pt x="6032373" y="4740148"/>
                    <a:pt x="6055233" y="4740148"/>
                    <a:pt x="6078093" y="4747768"/>
                  </a:cubicBezTo>
                  <a:cubicBezTo>
                    <a:pt x="6093333" y="4755388"/>
                    <a:pt x="6100953" y="4778248"/>
                    <a:pt x="6093333" y="4801108"/>
                  </a:cubicBezTo>
                  <a:cubicBezTo>
                    <a:pt x="6085713" y="4808728"/>
                    <a:pt x="6070473" y="4816348"/>
                    <a:pt x="6055233" y="4816348"/>
                  </a:cubicBezTo>
                  <a:cubicBezTo>
                    <a:pt x="6047613" y="4816348"/>
                    <a:pt x="6047613" y="4816348"/>
                    <a:pt x="6039993" y="4816348"/>
                  </a:cubicBezTo>
                  <a:close/>
                  <a:moveTo>
                    <a:pt x="304673" y="4610608"/>
                  </a:moveTo>
                  <a:cubicBezTo>
                    <a:pt x="289433" y="4595368"/>
                    <a:pt x="297053" y="4572508"/>
                    <a:pt x="319913" y="4557268"/>
                  </a:cubicBezTo>
                  <a:cubicBezTo>
                    <a:pt x="342773" y="4549648"/>
                    <a:pt x="358013" y="4557268"/>
                    <a:pt x="373253" y="4580128"/>
                  </a:cubicBezTo>
                  <a:cubicBezTo>
                    <a:pt x="380873" y="4595368"/>
                    <a:pt x="373253" y="4618228"/>
                    <a:pt x="350393" y="4625848"/>
                  </a:cubicBezTo>
                  <a:cubicBezTo>
                    <a:pt x="350393" y="4633468"/>
                    <a:pt x="342773" y="4633468"/>
                    <a:pt x="335153" y="4633468"/>
                  </a:cubicBezTo>
                  <a:cubicBezTo>
                    <a:pt x="319913" y="4633468"/>
                    <a:pt x="304673" y="4625848"/>
                    <a:pt x="304673" y="4610608"/>
                  </a:cubicBezTo>
                  <a:close/>
                  <a:moveTo>
                    <a:pt x="6139053" y="4625848"/>
                  </a:moveTo>
                  <a:cubicBezTo>
                    <a:pt x="6116193" y="4618228"/>
                    <a:pt x="6108573" y="4595368"/>
                    <a:pt x="6116193" y="4572508"/>
                  </a:cubicBezTo>
                  <a:cubicBezTo>
                    <a:pt x="6131433" y="4557268"/>
                    <a:pt x="6154293" y="4542028"/>
                    <a:pt x="6169533" y="4557268"/>
                  </a:cubicBezTo>
                  <a:cubicBezTo>
                    <a:pt x="6192393" y="4564888"/>
                    <a:pt x="6200013" y="4587748"/>
                    <a:pt x="6192393" y="4602988"/>
                  </a:cubicBezTo>
                  <a:cubicBezTo>
                    <a:pt x="6184773" y="4618228"/>
                    <a:pt x="6169533" y="4625848"/>
                    <a:pt x="6154293" y="4625848"/>
                  </a:cubicBezTo>
                  <a:cubicBezTo>
                    <a:pt x="6146673" y="4625848"/>
                    <a:pt x="6146673" y="4625848"/>
                    <a:pt x="6139053" y="4625848"/>
                  </a:cubicBezTo>
                  <a:close/>
                  <a:moveTo>
                    <a:pt x="213233" y="4412488"/>
                  </a:moveTo>
                  <a:cubicBezTo>
                    <a:pt x="205613" y="4389628"/>
                    <a:pt x="220853" y="4366768"/>
                    <a:pt x="236093" y="4359148"/>
                  </a:cubicBezTo>
                  <a:cubicBezTo>
                    <a:pt x="258953" y="4351528"/>
                    <a:pt x="281813" y="4366768"/>
                    <a:pt x="289433" y="4382008"/>
                  </a:cubicBezTo>
                  <a:cubicBezTo>
                    <a:pt x="297053" y="4404868"/>
                    <a:pt x="281813" y="4427728"/>
                    <a:pt x="266573" y="4435348"/>
                  </a:cubicBezTo>
                  <a:cubicBezTo>
                    <a:pt x="258953" y="4435348"/>
                    <a:pt x="258953" y="4435348"/>
                    <a:pt x="251333" y="4435348"/>
                  </a:cubicBezTo>
                  <a:cubicBezTo>
                    <a:pt x="236093" y="4435348"/>
                    <a:pt x="220853" y="4427728"/>
                    <a:pt x="213233" y="4412488"/>
                  </a:cubicBezTo>
                  <a:close/>
                  <a:moveTo>
                    <a:pt x="6222746" y="4427728"/>
                  </a:moveTo>
                  <a:cubicBezTo>
                    <a:pt x="6207506" y="4420108"/>
                    <a:pt x="6192266" y="4397248"/>
                    <a:pt x="6199886" y="4374388"/>
                  </a:cubicBezTo>
                  <a:cubicBezTo>
                    <a:pt x="6207506" y="4359148"/>
                    <a:pt x="6230366" y="4351528"/>
                    <a:pt x="6253226" y="4359148"/>
                  </a:cubicBezTo>
                  <a:cubicBezTo>
                    <a:pt x="6268466" y="4366768"/>
                    <a:pt x="6283706" y="4382008"/>
                    <a:pt x="6276086" y="4404868"/>
                  </a:cubicBezTo>
                  <a:cubicBezTo>
                    <a:pt x="6268466" y="4420108"/>
                    <a:pt x="6253226" y="4427728"/>
                    <a:pt x="6237986" y="4427728"/>
                  </a:cubicBezTo>
                  <a:cubicBezTo>
                    <a:pt x="6230366" y="4427728"/>
                    <a:pt x="6230366" y="4427728"/>
                    <a:pt x="6222746" y="4427728"/>
                  </a:cubicBezTo>
                  <a:close/>
                  <a:moveTo>
                    <a:pt x="144653" y="4206748"/>
                  </a:moveTo>
                  <a:cubicBezTo>
                    <a:pt x="137033" y="4183888"/>
                    <a:pt x="152273" y="4168648"/>
                    <a:pt x="167513" y="4161028"/>
                  </a:cubicBezTo>
                  <a:cubicBezTo>
                    <a:pt x="190373" y="4153408"/>
                    <a:pt x="213233" y="4161028"/>
                    <a:pt x="220853" y="4183888"/>
                  </a:cubicBezTo>
                  <a:cubicBezTo>
                    <a:pt x="220853" y="4206748"/>
                    <a:pt x="213233" y="4229608"/>
                    <a:pt x="190373" y="4229608"/>
                  </a:cubicBezTo>
                  <a:cubicBezTo>
                    <a:pt x="190373" y="4237228"/>
                    <a:pt x="182753" y="4237228"/>
                    <a:pt x="182753" y="4237228"/>
                  </a:cubicBezTo>
                  <a:cubicBezTo>
                    <a:pt x="167513" y="4237228"/>
                    <a:pt x="152273" y="4221988"/>
                    <a:pt x="144653" y="4206748"/>
                  </a:cubicBezTo>
                  <a:close/>
                  <a:moveTo>
                    <a:pt x="6298819" y="4221988"/>
                  </a:moveTo>
                  <a:cubicBezTo>
                    <a:pt x="6275959" y="4221988"/>
                    <a:pt x="6268339" y="4199128"/>
                    <a:pt x="6268339" y="4176268"/>
                  </a:cubicBezTo>
                  <a:cubicBezTo>
                    <a:pt x="6275959" y="4161028"/>
                    <a:pt x="6298819" y="4145788"/>
                    <a:pt x="6321679" y="4153408"/>
                  </a:cubicBezTo>
                  <a:cubicBezTo>
                    <a:pt x="6336919" y="4161028"/>
                    <a:pt x="6352159" y="4176268"/>
                    <a:pt x="6344539" y="4199128"/>
                  </a:cubicBezTo>
                  <a:cubicBezTo>
                    <a:pt x="6336919" y="4214368"/>
                    <a:pt x="6321679" y="4229608"/>
                    <a:pt x="6306439" y="4229608"/>
                  </a:cubicBezTo>
                  <a:cubicBezTo>
                    <a:pt x="6306439" y="4229608"/>
                    <a:pt x="6298819" y="4229608"/>
                    <a:pt x="6298819" y="4221988"/>
                  </a:cubicBezTo>
                  <a:close/>
                  <a:moveTo>
                    <a:pt x="91440" y="4000881"/>
                  </a:moveTo>
                  <a:cubicBezTo>
                    <a:pt x="83820" y="3978021"/>
                    <a:pt x="99060" y="3955161"/>
                    <a:pt x="114300" y="3955161"/>
                  </a:cubicBezTo>
                  <a:cubicBezTo>
                    <a:pt x="137160" y="3947541"/>
                    <a:pt x="160020" y="3962781"/>
                    <a:pt x="160020" y="3978021"/>
                  </a:cubicBezTo>
                  <a:cubicBezTo>
                    <a:pt x="167640" y="4000881"/>
                    <a:pt x="152400" y="4023741"/>
                    <a:pt x="137160" y="4023741"/>
                  </a:cubicBezTo>
                  <a:cubicBezTo>
                    <a:pt x="129540" y="4023741"/>
                    <a:pt x="129540" y="4023741"/>
                    <a:pt x="121920" y="4023741"/>
                  </a:cubicBezTo>
                  <a:cubicBezTo>
                    <a:pt x="106680" y="4023741"/>
                    <a:pt x="91440" y="4016121"/>
                    <a:pt x="91440" y="4000881"/>
                  </a:cubicBezTo>
                  <a:close/>
                  <a:moveTo>
                    <a:pt x="6352286" y="4016121"/>
                  </a:moveTo>
                  <a:cubicBezTo>
                    <a:pt x="6337046" y="4016121"/>
                    <a:pt x="6321806" y="3993261"/>
                    <a:pt x="6329426" y="3970401"/>
                  </a:cubicBezTo>
                  <a:cubicBezTo>
                    <a:pt x="6329426" y="3955161"/>
                    <a:pt x="6352286" y="3939921"/>
                    <a:pt x="6375146" y="3947541"/>
                  </a:cubicBezTo>
                  <a:cubicBezTo>
                    <a:pt x="6390386" y="3947541"/>
                    <a:pt x="6405626" y="3970401"/>
                    <a:pt x="6398006" y="3993261"/>
                  </a:cubicBezTo>
                  <a:cubicBezTo>
                    <a:pt x="6398006" y="4008501"/>
                    <a:pt x="6382766" y="4023741"/>
                    <a:pt x="6367526" y="4023741"/>
                  </a:cubicBezTo>
                  <a:cubicBezTo>
                    <a:pt x="6359906" y="4023741"/>
                    <a:pt x="6359906" y="4016121"/>
                    <a:pt x="6352286" y="4016121"/>
                  </a:cubicBezTo>
                  <a:close/>
                  <a:moveTo>
                    <a:pt x="45720" y="3787521"/>
                  </a:moveTo>
                  <a:cubicBezTo>
                    <a:pt x="38100" y="3764661"/>
                    <a:pt x="53340" y="3741801"/>
                    <a:pt x="76200" y="3741801"/>
                  </a:cubicBezTo>
                  <a:cubicBezTo>
                    <a:pt x="99060" y="3741801"/>
                    <a:pt x="114300" y="3749421"/>
                    <a:pt x="121920" y="3772281"/>
                  </a:cubicBezTo>
                  <a:cubicBezTo>
                    <a:pt x="121920" y="3795141"/>
                    <a:pt x="106680" y="3810381"/>
                    <a:pt x="91440" y="3818001"/>
                  </a:cubicBezTo>
                  <a:cubicBezTo>
                    <a:pt x="83820" y="3818001"/>
                    <a:pt x="83820" y="3818001"/>
                    <a:pt x="83820" y="3818001"/>
                  </a:cubicBezTo>
                  <a:cubicBezTo>
                    <a:pt x="60960" y="3818001"/>
                    <a:pt x="45720" y="3802761"/>
                    <a:pt x="45720" y="3787521"/>
                  </a:cubicBezTo>
                  <a:close/>
                  <a:moveTo>
                    <a:pt x="6398006" y="3810381"/>
                  </a:moveTo>
                  <a:cubicBezTo>
                    <a:pt x="6382766" y="3802761"/>
                    <a:pt x="6367526" y="3787521"/>
                    <a:pt x="6367526" y="3764661"/>
                  </a:cubicBezTo>
                  <a:cubicBezTo>
                    <a:pt x="6375146" y="3741801"/>
                    <a:pt x="6390386" y="3734181"/>
                    <a:pt x="6413246" y="3734181"/>
                  </a:cubicBezTo>
                  <a:cubicBezTo>
                    <a:pt x="6436106" y="3734181"/>
                    <a:pt x="6443726" y="3757041"/>
                    <a:pt x="6443726" y="3779901"/>
                  </a:cubicBezTo>
                  <a:cubicBezTo>
                    <a:pt x="6443726" y="3795141"/>
                    <a:pt x="6428486" y="3810381"/>
                    <a:pt x="6405626" y="3810381"/>
                  </a:cubicBezTo>
                  <a:cubicBezTo>
                    <a:pt x="6405626" y="3810381"/>
                    <a:pt x="6405626" y="3810381"/>
                    <a:pt x="6398006" y="3810381"/>
                  </a:cubicBezTo>
                  <a:close/>
                  <a:moveTo>
                    <a:pt x="15240" y="3574161"/>
                  </a:moveTo>
                  <a:cubicBezTo>
                    <a:pt x="15240" y="3551301"/>
                    <a:pt x="30480" y="3528441"/>
                    <a:pt x="53340" y="3528441"/>
                  </a:cubicBezTo>
                  <a:cubicBezTo>
                    <a:pt x="68580" y="3528441"/>
                    <a:pt x="91440" y="3543681"/>
                    <a:pt x="91440" y="3566541"/>
                  </a:cubicBezTo>
                  <a:cubicBezTo>
                    <a:pt x="91440" y="3581781"/>
                    <a:pt x="76200" y="3604641"/>
                    <a:pt x="60960" y="3604641"/>
                  </a:cubicBezTo>
                  <a:cubicBezTo>
                    <a:pt x="53340" y="3604641"/>
                    <a:pt x="53340" y="3604641"/>
                    <a:pt x="53340" y="3604641"/>
                  </a:cubicBezTo>
                  <a:cubicBezTo>
                    <a:pt x="38100" y="3604641"/>
                    <a:pt x="15240" y="3589401"/>
                    <a:pt x="15240" y="3574161"/>
                  </a:cubicBezTo>
                  <a:close/>
                  <a:moveTo>
                    <a:pt x="6428486" y="3597021"/>
                  </a:moveTo>
                  <a:cubicBezTo>
                    <a:pt x="6413246" y="3597021"/>
                    <a:pt x="6398006" y="3574161"/>
                    <a:pt x="6398006" y="3558921"/>
                  </a:cubicBezTo>
                  <a:cubicBezTo>
                    <a:pt x="6398006" y="3536061"/>
                    <a:pt x="6420866" y="3520821"/>
                    <a:pt x="6436106" y="3520821"/>
                  </a:cubicBezTo>
                  <a:cubicBezTo>
                    <a:pt x="6458966" y="3520821"/>
                    <a:pt x="6474206" y="3543681"/>
                    <a:pt x="6474206" y="3566541"/>
                  </a:cubicBezTo>
                  <a:cubicBezTo>
                    <a:pt x="6474206" y="3581781"/>
                    <a:pt x="6451346" y="3597021"/>
                    <a:pt x="6436106" y="3597021"/>
                  </a:cubicBezTo>
                  <a:cubicBezTo>
                    <a:pt x="6436106" y="3597021"/>
                    <a:pt x="6428486" y="3597021"/>
                    <a:pt x="6428486" y="3597021"/>
                  </a:cubicBezTo>
                  <a:close/>
                  <a:moveTo>
                    <a:pt x="0" y="3353181"/>
                  </a:moveTo>
                  <a:cubicBezTo>
                    <a:pt x="0" y="3330321"/>
                    <a:pt x="15240" y="3315081"/>
                    <a:pt x="38100" y="3315081"/>
                  </a:cubicBezTo>
                  <a:cubicBezTo>
                    <a:pt x="60960" y="3315081"/>
                    <a:pt x="76200" y="3330321"/>
                    <a:pt x="76200" y="3353181"/>
                  </a:cubicBezTo>
                  <a:cubicBezTo>
                    <a:pt x="76200" y="3376041"/>
                    <a:pt x="60960" y="3391281"/>
                    <a:pt x="38100" y="3391281"/>
                  </a:cubicBezTo>
                  <a:cubicBezTo>
                    <a:pt x="15240" y="3391281"/>
                    <a:pt x="0" y="3376041"/>
                    <a:pt x="0" y="3353181"/>
                  </a:cubicBezTo>
                  <a:close/>
                  <a:moveTo>
                    <a:pt x="6443599" y="3383661"/>
                  </a:moveTo>
                  <a:cubicBezTo>
                    <a:pt x="6428359" y="3383661"/>
                    <a:pt x="6413119" y="3368421"/>
                    <a:pt x="6413119" y="3345561"/>
                  </a:cubicBezTo>
                  <a:cubicBezTo>
                    <a:pt x="6413119" y="3322701"/>
                    <a:pt x="6428359" y="3307461"/>
                    <a:pt x="6451219" y="3307461"/>
                  </a:cubicBezTo>
                  <a:cubicBezTo>
                    <a:pt x="6474079" y="3307461"/>
                    <a:pt x="6489319" y="3322701"/>
                    <a:pt x="6489319" y="3345561"/>
                  </a:cubicBezTo>
                  <a:cubicBezTo>
                    <a:pt x="6489319" y="3368421"/>
                    <a:pt x="6466459" y="3383661"/>
                    <a:pt x="6451219" y="3383661"/>
                  </a:cubicBezTo>
                  <a:cubicBezTo>
                    <a:pt x="6451219" y="3383661"/>
                    <a:pt x="6443599" y="3383661"/>
                    <a:pt x="6443599" y="3383661"/>
                  </a:cubicBezTo>
                  <a:close/>
                  <a:moveTo>
                    <a:pt x="38100" y="3177921"/>
                  </a:moveTo>
                  <a:cubicBezTo>
                    <a:pt x="15240" y="3177921"/>
                    <a:pt x="0" y="3155061"/>
                    <a:pt x="0" y="3139821"/>
                  </a:cubicBezTo>
                  <a:cubicBezTo>
                    <a:pt x="0" y="3116961"/>
                    <a:pt x="22860" y="3101721"/>
                    <a:pt x="38100" y="3101721"/>
                  </a:cubicBezTo>
                  <a:cubicBezTo>
                    <a:pt x="60960" y="3101721"/>
                    <a:pt x="76200" y="3116961"/>
                    <a:pt x="76200" y="3139821"/>
                  </a:cubicBezTo>
                  <a:cubicBezTo>
                    <a:pt x="76200" y="3162681"/>
                    <a:pt x="60960" y="3177921"/>
                    <a:pt x="38100" y="3177921"/>
                  </a:cubicBezTo>
                  <a:close/>
                  <a:moveTo>
                    <a:pt x="6413246" y="3132201"/>
                  </a:moveTo>
                  <a:cubicBezTo>
                    <a:pt x="6405626" y="3109341"/>
                    <a:pt x="6428486" y="3094101"/>
                    <a:pt x="6443726" y="3094101"/>
                  </a:cubicBezTo>
                  <a:cubicBezTo>
                    <a:pt x="6466586" y="3094101"/>
                    <a:pt x="6481826" y="3109341"/>
                    <a:pt x="6489446" y="3132201"/>
                  </a:cubicBezTo>
                  <a:cubicBezTo>
                    <a:pt x="6489446" y="3147441"/>
                    <a:pt x="6466586" y="3170301"/>
                    <a:pt x="6451346" y="3170301"/>
                  </a:cubicBezTo>
                  <a:cubicBezTo>
                    <a:pt x="6428486" y="3170301"/>
                    <a:pt x="6413246" y="3155061"/>
                    <a:pt x="6413246" y="3132201"/>
                  </a:cubicBezTo>
                  <a:close/>
                  <a:moveTo>
                    <a:pt x="53340" y="2964561"/>
                  </a:moveTo>
                  <a:cubicBezTo>
                    <a:pt x="30480" y="2964561"/>
                    <a:pt x="15240" y="2941701"/>
                    <a:pt x="15240" y="2918841"/>
                  </a:cubicBezTo>
                  <a:cubicBezTo>
                    <a:pt x="15240" y="2903601"/>
                    <a:pt x="38100" y="2888361"/>
                    <a:pt x="53340" y="2888361"/>
                  </a:cubicBezTo>
                  <a:cubicBezTo>
                    <a:pt x="76200" y="2888361"/>
                    <a:pt x="91440" y="2911221"/>
                    <a:pt x="91440" y="2926461"/>
                  </a:cubicBezTo>
                  <a:cubicBezTo>
                    <a:pt x="91440" y="2949321"/>
                    <a:pt x="76200" y="2964561"/>
                    <a:pt x="53340" y="2964561"/>
                  </a:cubicBezTo>
                  <a:close/>
                  <a:moveTo>
                    <a:pt x="6398006" y="2918841"/>
                  </a:moveTo>
                  <a:cubicBezTo>
                    <a:pt x="6390386" y="2903601"/>
                    <a:pt x="6405626" y="2880741"/>
                    <a:pt x="6428486" y="2880741"/>
                  </a:cubicBezTo>
                  <a:cubicBezTo>
                    <a:pt x="6451346" y="2880741"/>
                    <a:pt x="6466586" y="2895981"/>
                    <a:pt x="6474206" y="2911221"/>
                  </a:cubicBezTo>
                  <a:cubicBezTo>
                    <a:pt x="6474206" y="2934081"/>
                    <a:pt x="6458966" y="2956941"/>
                    <a:pt x="6436106" y="2956941"/>
                  </a:cubicBezTo>
                  <a:cubicBezTo>
                    <a:pt x="6413246" y="2956941"/>
                    <a:pt x="6398006" y="2941701"/>
                    <a:pt x="6398006" y="2918841"/>
                  </a:cubicBezTo>
                  <a:close/>
                  <a:moveTo>
                    <a:pt x="76200" y="2751074"/>
                  </a:moveTo>
                  <a:cubicBezTo>
                    <a:pt x="53340" y="2743454"/>
                    <a:pt x="38100" y="2728214"/>
                    <a:pt x="45720" y="2705354"/>
                  </a:cubicBezTo>
                  <a:cubicBezTo>
                    <a:pt x="45720" y="2682494"/>
                    <a:pt x="68580" y="2674874"/>
                    <a:pt x="91440" y="2674874"/>
                  </a:cubicBezTo>
                  <a:cubicBezTo>
                    <a:pt x="106680" y="2674874"/>
                    <a:pt x="121920" y="2697734"/>
                    <a:pt x="121920" y="2720594"/>
                  </a:cubicBezTo>
                  <a:cubicBezTo>
                    <a:pt x="114300" y="2735834"/>
                    <a:pt x="99060" y="2751074"/>
                    <a:pt x="83820" y="2751074"/>
                  </a:cubicBezTo>
                  <a:cubicBezTo>
                    <a:pt x="76200" y="2751074"/>
                    <a:pt x="76200" y="2751074"/>
                    <a:pt x="76200" y="2751074"/>
                  </a:cubicBezTo>
                  <a:close/>
                  <a:moveTo>
                    <a:pt x="6367526" y="2712974"/>
                  </a:moveTo>
                  <a:cubicBezTo>
                    <a:pt x="6359906" y="2690114"/>
                    <a:pt x="6375146" y="2674874"/>
                    <a:pt x="6398006" y="2667254"/>
                  </a:cubicBezTo>
                  <a:cubicBezTo>
                    <a:pt x="6420866" y="2667254"/>
                    <a:pt x="6436106" y="2674874"/>
                    <a:pt x="6443726" y="2697734"/>
                  </a:cubicBezTo>
                  <a:cubicBezTo>
                    <a:pt x="6443726" y="2720594"/>
                    <a:pt x="6428486" y="2735834"/>
                    <a:pt x="6413246" y="2743454"/>
                  </a:cubicBezTo>
                  <a:cubicBezTo>
                    <a:pt x="6405626" y="2743454"/>
                    <a:pt x="6405626" y="2743454"/>
                    <a:pt x="6405626" y="2743454"/>
                  </a:cubicBezTo>
                  <a:cubicBezTo>
                    <a:pt x="6382766" y="2743454"/>
                    <a:pt x="6367526" y="2728214"/>
                    <a:pt x="6367526" y="2712974"/>
                  </a:cubicBezTo>
                  <a:close/>
                  <a:moveTo>
                    <a:pt x="114300" y="2537714"/>
                  </a:moveTo>
                  <a:cubicBezTo>
                    <a:pt x="91440" y="2537714"/>
                    <a:pt x="83820" y="2514854"/>
                    <a:pt x="83820" y="2491994"/>
                  </a:cubicBezTo>
                  <a:cubicBezTo>
                    <a:pt x="91440" y="2476754"/>
                    <a:pt x="114300" y="2461514"/>
                    <a:pt x="129540" y="2469134"/>
                  </a:cubicBezTo>
                  <a:cubicBezTo>
                    <a:pt x="152400" y="2469134"/>
                    <a:pt x="167640" y="2491994"/>
                    <a:pt x="160020" y="2514854"/>
                  </a:cubicBezTo>
                  <a:cubicBezTo>
                    <a:pt x="160020" y="2530094"/>
                    <a:pt x="144780" y="2537714"/>
                    <a:pt x="121920" y="2537714"/>
                  </a:cubicBezTo>
                  <a:cubicBezTo>
                    <a:pt x="121920" y="2537714"/>
                    <a:pt x="121920" y="2537714"/>
                    <a:pt x="114300" y="2537714"/>
                  </a:cubicBezTo>
                  <a:close/>
                  <a:moveTo>
                    <a:pt x="6321806" y="2507234"/>
                  </a:moveTo>
                  <a:cubicBezTo>
                    <a:pt x="6321806" y="2484374"/>
                    <a:pt x="6329426" y="2461514"/>
                    <a:pt x="6352286" y="2461514"/>
                  </a:cubicBezTo>
                  <a:cubicBezTo>
                    <a:pt x="6375146" y="2453894"/>
                    <a:pt x="6390386" y="2469134"/>
                    <a:pt x="6398006" y="2484374"/>
                  </a:cubicBezTo>
                  <a:cubicBezTo>
                    <a:pt x="6405626" y="2507234"/>
                    <a:pt x="6390386" y="2530094"/>
                    <a:pt x="6367526" y="2530094"/>
                  </a:cubicBezTo>
                  <a:cubicBezTo>
                    <a:pt x="6367526" y="2530094"/>
                    <a:pt x="6367526" y="2530094"/>
                    <a:pt x="6359906" y="2530094"/>
                  </a:cubicBezTo>
                  <a:cubicBezTo>
                    <a:pt x="6344666" y="2530094"/>
                    <a:pt x="6329426" y="2522474"/>
                    <a:pt x="6321806" y="2507234"/>
                  </a:cubicBezTo>
                  <a:close/>
                  <a:moveTo>
                    <a:pt x="167513" y="2331974"/>
                  </a:moveTo>
                  <a:cubicBezTo>
                    <a:pt x="152273" y="2324354"/>
                    <a:pt x="137033" y="2301494"/>
                    <a:pt x="144653" y="2286254"/>
                  </a:cubicBezTo>
                  <a:cubicBezTo>
                    <a:pt x="152273" y="2263394"/>
                    <a:pt x="175133" y="2255774"/>
                    <a:pt x="190373" y="2263394"/>
                  </a:cubicBezTo>
                  <a:cubicBezTo>
                    <a:pt x="213233" y="2263394"/>
                    <a:pt x="220853" y="2286254"/>
                    <a:pt x="213233" y="2309114"/>
                  </a:cubicBezTo>
                  <a:cubicBezTo>
                    <a:pt x="213233" y="2324354"/>
                    <a:pt x="197993" y="2331974"/>
                    <a:pt x="182753" y="2331974"/>
                  </a:cubicBezTo>
                  <a:cubicBezTo>
                    <a:pt x="175133" y="2331974"/>
                    <a:pt x="175133" y="2331974"/>
                    <a:pt x="167513" y="2331974"/>
                  </a:cubicBezTo>
                  <a:close/>
                  <a:moveTo>
                    <a:pt x="6268466" y="2301494"/>
                  </a:moveTo>
                  <a:cubicBezTo>
                    <a:pt x="6260846" y="2278634"/>
                    <a:pt x="6276086" y="2255774"/>
                    <a:pt x="6291326" y="2255774"/>
                  </a:cubicBezTo>
                  <a:cubicBezTo>
                    <a:pt x="6314186" y="2248154"/>
                    <a:pt x="6337046" y="2255774"/>
                    <a:pt x="6344666" y="2278634"/>
                  </a:cubicBezTo>
                  <a:cubicBezTo>
                    <a:pt x="6344666" y="2293874"/>
                    <a:pt x="6337046" y="2316734"/>
                    <a:pt x="6314186" y="2324354"/>
                  </a:cubicBezTo>
                  <a:cubicBezTo>
                    <a:pt x="6314186" y="2324354"/>
                    <a:pt x="6306566" y="2324354"/>
                    <a:pt x="6306566" y="2324354"/>
                  </a:cubicBezTo>
                  <a:cubicBezTo>
                    <a:pt x="6291326" y="2324354"/>
                    <a:pt x="6276086" y="2316734"/>
                    <a:pt x="6268466" y="2301494"/>
                  </a:cubicBezTo>
                  <a:close/>
                  <a:moveTo>
                    <a:pt x="236093" y="2126234"/>
                  </a:moveTo>
                  <a:cubicBezTo>
                    <a:pt x="220853" y="2118614"/>
                    <a:pt x="205613" y="2095754"/>
                    <a:pt x="213233" y="2080514"/>
                  </a:cubicBezTo>
                  <a:cubicBezTo>
                    <a:pt x="220853" y="2057654"/>
                    <a:pt x="243713" y="2050034"/>
                    <a:pt x="266573" y="2057654"/>
                  </a:cubicBezTo>
                  <a:cubicBezTo>
                    <a:pt x="281813" y="2065274"/>
                    <a:pt x="297053" y="2088134"/>
                    <a:pt x="289433" y="2103374"/>
                  </a:cubicBezTo>
                  <a:cubicBezTo>
                    <a:pt x="281813" y="2118614"/>
                    <a:pt x="266573" y="2133854"/>
                    <a:pt x="251333" y="2133854"/>
                  </a:cubicBezTo>
                  <a:cubicBezTo>
                    <a:pt x="243713" y="2133854"/>
                    <a:pt x="243713" y="2133854"/>
                    <a:pt x="236093" y="2126234"/>
                  </a:cubicBezTo>
                  <a:close/>
                  <a:moveTo>
                    <a:pt x="6199886" y="2103374"/>
                  </a:moveTo>
                  <a:cubicBezTo>
                    <a:pt x="6192266" y="2080514"/>
                    <a:pt x="6199886" y="2057654"/>
                    <a:pt x="6222746" y="2050034"/>
                  </a:cubicBezTo>
                  <a:cubicBezTo>
                    <a:pt x="6237986" y="2042414"/>
                    <a:pt x="6260846" y="2050034"/>
                    <a:pt x="6268466" y="2072894"/>
                  </a:cubicBezTo>
                  <a:cubicBezTo>
                    <a:pt x="6276086" y="2095754"/>
                    <a:pt x="6268466" y="2110994"/>
                    <a:pt x="6245606" y="2118614"/>
                  </a:cubicBezTo>
                  <a:cubicBezTo>
                    <a:pt x="6245606" y="2126234"/>
                    <a:pt x="6237986" y="2126234"/>
                    <a:pt x="6230366" y="2126234"/>
                  </a:cubicBezTo>
                  <a:cubicBezTo>
                    <a:pt x="6215126" y="2126234"/>
                    <a:pt x="6207506" y="2118614"/>
                    <a:pt x="6199886" y="2103374"/>
                  </a:cubicBezTo>
                  <a:close/>
                  <a:moveTo>
                    <a:pt x="319913" y="1928114"/>
                  </a:moveTo>
                  <a:cubicBezTo>
                    <a:pt x="297053" y="1920494"/>
                    <a:pt x="289433" y="1897634"/>
                    <a:pt x="297053" y="1882394"/>
                  </a:cubicBezTo>
                  <a:cubicBezTo>
                    <a:pt x="312293" y="1859534"/>
                    <a:pt x="335153" y="1851914"/>
                    <a:pt x="350393" y="1859534"/>
                  </a:cubicBezTo>
                  <a:cubicBezTo>
                    <a:pt x="373253" y="1867154"/>
                    <a:pt x="380873" y="1890014"/>
                    <a:pt x="365633" y="1912874"/>
                  </a:cubicBezTo>
                  <a:cubicBezTo>
                    <a:pt x="365633" y="1928114"/>
                    <a:pt x="350393" y="1935734"/>
                    <a:pt x="335153" y="1935734"/>
                  </a:cubicBezTo>
                  <a:cubicBezTo>
                    <a:pt x="327533" y="1935734"/>
                    <a:pt x="327533" y="1935734"/>
                    <a:pt x="319913" y="1928114"/>
                  </a:cubicBezTo>
                  <a:close/>
                  <a:moveTo>
                    <a:pt x="6116193" y="1905254"/>
                  </a:moveTo>
                  <a:cubicBezTo>
                    <a:pt x="6108573" y="1890014"/>
                    <a:pt x="6116193" y="1867154"/>
                    <a:pt x="6131433" y="1851914"/>
                  </a:cubicBezTo>
                  <a:cubicBezTo>
                    <a:pt x="6154293" y="1844294"/>
                    <a:pt x="6177153" y="1851914"/>
                    <a:pt x="6184773" y="1874774"/>
                  </a:cubicBezTo>
                  <a:cubicBezTo>
                    <a:pt x="6192393" y="1890014"/>
                    <a:pt x="6184773" y="1912874"/>
                    <a:pt x="6169533" y="1928114"/>
                  </a:cubicBezTo>
                  <a:cubicBezTo>
                    <a:pt x="6161913" y="1928114"/>
                    <a:pt x="6154293" y="1928114"/>
                    <a:pt x="6146673" y="1928114"/>
                  </a:cubicBezTo>
                  <a:cubicBezTo>
                    <a:pt x="6139053" y="1928114"/>
                    <a:pt x="6123813" y="1920494"/>
                    <a:pt x="6116193" y="1905254"/>
                  </a:cubicBezTo>
                  <a:close/>
                  <a:moveTo>
                    <a:pt x="411353" y="1737614"/>
                  </a:moveTo>
                  <a:cubicBezTo>
                    <a:pt x="396113" y="1729994"/>
                    <a:pt x="388493" y="1707134"/>
                    <a:pt x="396113" y="1684274"/>
                  </a:cubicBezTo>
                  <a:cubicBezTo>
                    <a:pt x="411353" y="1669034"/>
                    <a:pt x="434213" y="1661414"/>
                    <a:pt x="449453" y="1669034"/>
                  </a:cubicBezTo>
                  <a:cubicBezTo>
                    <a:pt x="464693" y="1684274"/>
                    <a:pt x="472313" y="1707134"/>
                    <a:pt x="464693" y="1722374"/>
                  </a:cubicBezTo>
                  <a:cubicBezTo>
                    <a:pt x="457073" y="1737614"/>
                    <a:pt x="441833" y="1745234"/>
                    <a:pt x="434213" y="1745234"/>
                  </a:cubicBezTo>
                  <a:cubicBezTo>
                    <a:pt x="426593" y="1745234"/>
                    <a:pt x="418973" y="1737614"/>
                    <a:pt x="411353" y="1737614"/>
                  </a:cubicBezTo>
                  <a:close/>
                  <a:moveTo>
                    <a:pt x="6017133" y="1714754"/>
                  </a:moveTo>
                  <a:cubicBezTo>
                    <a:pt x="6009513" y="1699514"/>
                    <a:pt x="6017133" y="1676654"/>
                    <a:pt x="6032373" y="1669034"/>
                  </a:cubicBezTo>
                  <a:cubicBezTo>
                    <a:pt x="6055233" y="1653794"/>
                    <a:pt x="6078093" y="1661414"/>
                    <a:pt x="6085713" y="1684274"/>
                  </a:cubicBezTo>
                  <a:cubicBezTo>
                    <a:pt x="6093333" y="1699514"/>
                    <a:pt x="6093333" y="1722374"/>
                    <a:pt x="6070473" y="1729994"/>
                  </a:cubicBezTo>
                  <a:cubicBezTo>
                    <a:pt x="6062853" y="1737614"/>
                    <a:pt x="6062853" y="1737614"/>
                    <a:pt x="6055233" y="1737614"/>
                  </a:cubicBezTo>
                  <a:cubicBezTo>
                    <a:pt x="6039993" y="1737614"/>
                    <a:pt x="6024753" y="1729994"/>
                    <a:pt x="6017133" y="1714754"/>
                  </a:cubicBezTo>
                  <a:close/>
                  <a:moveTo>
                    <a:pt x="517906" y="1554607"/>
                  </a:moveTo>
                  <a:cubicBezTo>
                    <a:pt x="502666" y="1539367"/>
                    <a:pt x="495046" y="1516507"/>
                    <a:pt x="510286" y="1501267"/>
                  </a:cubicBezTo>
                  <a:cubicBezTo>
                    <a:pt x="517906" y="1478407"/>
                    <a:pt x="540766" y="1478407"/>
                    <a:pt x="563626" y="1486027"/>
                  </a:cubicBezTo>
                  <a:cubicBezTo>
                    <a:pt x="578866" y="1501267"/>
                    <a:pt x="586486" y="1524127"/>
                    <a:pt x="571246" y="1539367"/>
                  </a:cubicBezTo>
                  <a:cubicBezTo>
                    <a:pt x="563626" y="1554607"/>
                    <a:pt x="556006" y="1554607"/>
                    <a:pt x="540766" y="1554607"/>
                  </a:cubicBezTo>
                  <a:cubicBezTo>
                    <a:pt x="533146" y="1554607"/>
                    <a:pt x="525526" y="1554607"/>
                    <a:pt x="517906" y="1554607"/>
                  </a:cubicBezTo>
                  <a:close/>
                  <a:moveTo>
                    <a:pt x="5910453" y="1539367"/>
                  </a:moveTo>
                  <a:cubicBezTo>
                    <a:pt x="5902833" y="1516507"/>
                    <a:pt x="5902833" y="1493647"/>
                    <a:pt x="5925693" y="1486027"/>
                  </a:cubicBezTo>
                  <a:cubicBezTo>
                    <a:pt x="5940933" y="1470787"/>
                    <a:pt x="5963793" y="1478407"/>
                    <a:pt x="5979033" y="1493647"/>
                  </a:cubicBezTo>
                  <a:cubicBezTo>
                    <a:pt x="5986653" y="1508887"/>
                    <a:pt x="5979033" y="1539367"/>
                    <a:pt x="5963793" y="1546987"/>
                  </a:cubicBezTo>
                  <a:cubicBezTo>
                    <a:pt x="5956173" y="1554607"/>
                    <a:pt x="5948553" y="1554607"/>
                    <a:pt x="5940933" y="1554607"/>
                  </a:cubicBezTo>
                  <a:cubicBezTo>
                    <a:pt x="5933313" y="1554607"/>
                    <a:pt x="5918073" y="1546987"/>
                    <a:pt x="5910453" y="1539367"/>
                  </a:cubicBezTo>
                  <a:close/>
                  <a:moveTo>
                    <a:pt x="639826" y="1371727"/>
                  </a:moveTo>
                  <a:cubicBezTo>
                    <a:pt x="624586" y="1364107"/>
                    <a:pt x="616966" y="1341247"/>
                    <a:pt x="632206" y="1318387"/>
                  </a:cubicBezTo>
                  <a:cubicBezTo>
                    <a:pt x="647446" y="1303147"/>
                    <a:pt x="670306" y="1303147"/>
                    <a:pt x="685546" y="1310767"/>
                  </a:cubicBezTo>
                  <a:cubicBezTo>
                    <a:pt x="700786" y="1326007"/>
                    <a:pt x="708406" y="1348867"/>
                    <a:pt x="693166" y="1364107"/>
                  </a:cubicBezTo>
                  <a:cubicBezTo>
                    <a:pt x="685546" y="1379347"/>
                    <a:pt x="677926" y="1379347"/>
                    <a:pt x="662686" y="1379347"/>
                  </a:cubicBezTo>
                  <a:cubicBezTo>
                    <a:pt x="655066" y="1379347"/>
                    <a:pt x="647446" y="1379347"/>
                    <a:pt x="639826" y="1371727"/>
                  </a:cubicBezTo>
                  <a:close/>
                  <a:moveTo>
                    <a:pt x="5788660" y="1364107"/>
                  </a:moveTo>
                  <a:cubicBezTo>
                    <a:pt x="5781040" y="1341247"/>
                    <a:pt x="5781040" y="1318387"/>
                    <a:pt x="5796280" y="1310767"/>
                  </a:cubicBezTo>
                  <a:cubicBezTo>
                    <a:pt x="5819140" y="1295527"/>
                    <a:pt x="5842000" y="1303147"/>
                    <a:pt x="5849620" y="1318387"/>
                  </a:cubicBezTo>
                  <a:cubicBezTo>
                    <a:pt x="5864860" y="1333627"/>
                    <a:pt x="5864860" y="1356487"/>
                    <a:pt x="5842000" y="1371727"/>
                  </a:cubicBezTo>
                  <a:cubicBezTo>
                    <a:pt x="5834380" y="1371727"/>
                    <a:pt x="5826760" y="1379347"/>
                    <a:pt x="5819140" y="1379347"/>
                  </a:cubicBezTo>
                  <a:cubicBezTo>
                    <a:pt x="5811520" y="1379347"/>
                    <a:pt x="5796280" y="1371727"/>
                    <a:pt x="5788660" y="1364107"/>
                  </a:cubicBezTo>
                  <a:close/>
                  <a:moveTo>
                    <a:pt x="769239" y="1204087"/>
                  </a:moveTo>
                  <a:cubicBezTo>
                    <a:pt x="753999" y="1188847"/>
                    <a:pt x="753999" y="1165987"/>
                    <a:pt x="769239" y="1150747"/>
                  </a:cubicBezTo>
                  <a:cubicBezTo>
                    <a:pt x="776859" y="1135507"/>
                    <a:pt x="807339" y="1135507"/>
                    <a:pt x="822579" y="1143127"/>
                  </a:cubicBezTo>
                  <a:cubicBezTo>
                    <a:pt x="837819" y="1158367"/>
                    <a:pt x="837819" y="1181227"/>
                    <a:pt x="822579" y="1196467"/>
                  </a:cubicBezTo>
                  <a:cubicBezTo>
                    <a:pt x="814959" y="1211707"/>
                    <a:pt x="807339" y="1211707"/>
                    <a:pt x="792099" y="1211707"/>
                  </a:cubicBezTo>
                  <a:cubicBezTo>
                    <a:pt x="784479" y="1211707"/>
                    <a:pt x="776859" y="1211707"/>
                    <a:pt x="769239" y="1204087"/>
                  </a:cubicBezTo>
                  <a:close/>
                  <a:moveTo>
                    <a:pt x="5659120" y="1196467"/>
                  </a:moveTo>
                  <a:cubicBezTo>
                    <a:pt x="5643880" y="1181227"/>
                    <a:pt x="5651500" y="1158367"/>
                    <a:pt x="5666740" y="1143127"/>
                  </a:cubicBezTo>
                  <a:cubicBezTo>
                    <a:pt x="5681980" y="1127887"/>
                    <a:pt x="5704840" y="1127887"/>
                    <a:pt x="5720080" y="1143127"/>
                  </a:cubicBezTo>
                  <a:cubicBezTo>
                    <a:pt x="5727700" y="1165987"/>
                    <a:pt x="5727700" y="1188847"/>
                    <a:pt x="5712460" y="1196467"/>
                  </a:cubicBezTo>
                  <a:cubicBezTo>
                    <a:pt x="5704840" y="1204087"/>
                    <a:pt x="5697220" y="1211707"/>
                    <a:pt x="5689600" y="1211707"/>
                  </a:cubicBezTo>
                  <a:cubicBezTo>
                    <a:pt x="5674360" y="1211707"/>
                    <a:pt x="5666740" y="1204087"/>
                    <a:pt x="5659120" y="1196467"/>
                  </a:cubicBezTo>
                  <a:close/>
                  <a:moveTo>
                    <a:pt x="914019" y="1044067"/>
                  </a:moveTo>
                  <a:cubicBezTo>
                    <a:pt x="898779" y="1028827"/>
                    <a:pt x="898779" y="1005967"/>
                    <a:pt x="914019" y="990727"/>
                  </a:cubicBezTo>
                  <a:cubicBezTo>
                    <a:pt x="929259" y="975487"/>
                    <a:pt x="952119" y="975487"/>
                    <a:pt x="967359" y="990727"/>
                  </a:cubicBezTo>
                  <a:cubicBezTo>
                    <a:pt x="982599" y="1005967"/>
                    <a:pt x="982599" y="1028827"/>
                    <a:pt x="967359" y="1044067"/>
                  </a:cubicBezTo>
                  <a:cubicBezTo>
                    <a:pt x="959739" y="1051687"/>
                    <a:pt x="952119" y="1051687"/>
                    <a:pt x="936879" y="1051687"/>
                  </a:cubicBezTo>
                  <a:cubicBezTo>
                    <a:pt x="929259" y="1051687"/>
                    <a:pt x="921639" y="1051687"/>
                    <a:pt x="914019" y="1044067"/>
                  </a:cubicBezTo>
                  <a:close/>
                  <a:moveTo>
                    <a:pt x="5514467" y="1036447"/>
                  </a:moveTo>
                  <a:cubicBezTo>
                    <a:pt x="5499227" y="1021207"/>
                    <a:pt x="5506847" y="998347"/>
                    <a:pt x="5514467" y="983107"/>
                  </a:cubicBezTo>
                  <a:cubicBezTo>
                    <a:pt x="5529707" y="967867"/>
                    <a:pt x="5560187" y="967867"/>
                    <a:pt x="5575427" y="983107"/>
                  </a:cubicBezTo>
                  <a:cubicBezTo>
                    <a:pt x="5583047" y="998347"/>
                    <a:pt x="5583047" y="1028827"/>
                    <a:pt x="5567807" y="1036447"/>
                  </a:cubicBezTo>
                  <a:cubicBezTo>
                    <a:pt x="5560187" y="1044067"/>
                    <a:pt x="5552567" y="1051687"/>
                    <a:pt x="5544947" y="1051687"/>
                  </a:cubicBezTo>
                  <a:cubicBezTo>
                    <a:pt x="5537327" y="1051687"/>
                    <a:pt x="5522087" y="1044067"/>
                    <a:pt x="5514467" y="1036447"/>
                  </a:cubicBezTo>
                  <a:close/>
                  <a:moveTo>
                    <a:pt x="1066292" y="891667"/>
                  </a:moveTo>
                  <a:cubicBezTo>
                    <a:pt x="1051052" y="876427"/>
                    <a:pt x="1051052" y="853567"/>
                    <a:pt x="1066292" y="838327"/>
                  </a:cubicBezTo>
                  <a:cubicBezTo>
                    <a:pt x="1081532" y="823087"/>
                    <a:pt x="1104392" y="823087"/>
                    <a:pt x="1119632" y="838327"/>
                  </a:cubicBezTo>
                  <a:cubicBezTo>
                    <a:pt x="1134872" y="853567"/>
                    <a:pt x="1134872" y="884047"/>
                    <a:pt x="1119632" y="899287"/>
                  </a:cubicBezTo>
                  <a:cubicBezTo>
                    <a:pt x="1112012" y="899287"/>
                    <a:pt x="1104392" y="906907"/>
                    <a:pt x="1089152" y="906907"/>
                  </a:cubicBezTo>
                  <a:cubicBezTo>
                    <a:pt x="1081532" y="906907"/>
                    <a:pt x="1073912" y="899287"/>
                    <a:pt x="1066292" y="891667"/>
                  </a:cubicBezTo>
                  <a:close/>
                  <a:moveTo>
                    <a:pt x="5362067" y="891667"/>
                  </a:moveTo>
                  <a:cubicBezTo>
                    <a:pt x="5346827" y="876427"/>
                    <a:pt x="5346827" y="853567"/>
                    <a:pt x="5362067" y="838327"/>
                  </a:cubicBezTo>
                  <a:cubicBezTo>
                    <a:pt x="5377307" y="823087"/>
                    <a:pt x="5400167" y="823087"/>
                    <a:pt x="5415407" y="838327"/>
                  </a:cubicBezTo>
                  <a:cubicBezTo>
                    <a:pt x="5430647" y="845947"/>
                    <a:pt x="5430647" y="876427"/>
                    <a:pt x="5415407" y="891667"/>
                  </a:cubicBezTo>
                  <a:cubicBezTo>
                    <a:pt x="5407787" y="899287"/>
                    <a:pt x="5400167" y="899287"/>
                    <a:pt x="5392547" y="899287"/>
                  </a:cubicBezTo>
                  <a:cubicBezTo>
                    <a:pt x="5384927" y="899287"/>
                    <a:pt x="5369687" y="899287"/>
                    <a:pt x="5362067" y="891667"/>
                  </a:cubicBezTo>
                  <a:close/>
                  <a:moveTo>
                    <a:pt x="1226312" y="754507"/>
                  </a:moveTo>
                  <a:cubicBezTo>
                    <a:pt x="1211072" y="739267"/>
                    <a:pt x="1218692" y="708787"/>
                    <a:pt x="1233932" y="701167"/>
                  </a:cubicBezTo>
                  <a:cubicBezTo>
                    <a:pt x="1249172" y="685927"/>
                    <a:pt x="1272032" y="685927"/>
                    <a:pt x="1287272" y="708787"/>
                  </a:cubicBezTo>
                  <a:cubicBezTo>
                    <a:pt x="1302512" y="724027"/>
                    <a:pt x="1294892" y="746887"/>
                    <a:pt x="1279652" y="762127"/>
                  </a:cubicBezTo>
                  <a:cubicBezTo>
                    <a:pt x="1272032" y="762127"/>
                    <a:pt x="1264412" y="769747"/>
                    <a:pt x="1256792" y="769747"/>
                  </a:cubicBezTo>
                  <a:cubicBezTo>
                    <a:pt x="1241552" y="769747"/>
                    <a:pt x="1233932" y="762127"/>
                    <a:pt x="1226312" y="754507"/>
                  </a:cubicBezTo>
                  <a:close/>
                  <a:moveTo>
                    <a:pt x="5202174" y="754507"/>
                  </a:moveTo>
                  <a:cubicBezTo>
                    <a:pt x="5186934" y="739267"/>
                    <a:pt x="5186934" y="716407"/>
                    <a:pt x="5194554" y="701167"/>
                  </a:cubicBezTo>
                  <a:cubicBezTo>
                    <a:pt x="5209794" y="685927"/>
                    <a:pt x="5232654" y="685927"/>
                    <a:pt x="5247894" y="693547"/>
                  </a:cubicBezTo>
                  <a:cubicBezTo>
                    <a:pt x="5270754" y="708787"/>
                    <a:pt x="5270754" y="731647"/>
                    <a:pt x="5255514" y="746887"/>
                  </a:cubicBezTo>
                  <a:cubicBezTo>
                    <a:pt x="5247894" y="762127"/>
                    <a:pt x="5240274" y="762127"/>
                    <a:pt x="5225034" y="762127"/>
                  </a:cubicBezTo>
                  <a:cubicBezTo>
                    <a:pt x="5217414" y="762127"/>
                    <a:pt x="5209794" y="762127"/>
                    <a:pt x="5202174" y="754507"/>
                  </a:cubicBezTo>
                  <a:close/>
                  <a:moveTo>
                    <a:pt x="1393825" y="624967"/>
                  </a:moveTo>
                  <a:cubicBezTo>
                    <a:pt x="1386205" y="602107"/>
                    <a:pt x="1386205" y="579247"/>
                    <a:pt x="1409065" y="571627"/>
                  </a:cubicBezTo>
                  <a:cubicBezTo>
                    <a:pt x="1424305" y="556387"/>
                    <a:pt x="1447165" y="564007"/>
                    <a:pt x="1462405" y="579247"/>
                  </a:cubicBezTo>
                  <a:cubicBezTo>
                    <a:pt x="1470025" y="594487"/>
                    <a:pt x="1470025" y="617347"/>
                    <a:pt x="1447165" y="632587"/>
                  </a:cubicBezTo>
                  <a:cubicBezTo>
                    <a:pt x="1439545" y="640207"/>
                    <a:pt x="1439545" y="640207"/>
                    <a:pt x="1431925" y="640207"/>
                  </a:cubicBezTo>
                  <a:cubicBezTo>
                    <a:pt x="1416685" y="640207"/>
                    <a:pt x="1401445" y="632587"/>
                    <a:pt x="1393825" y="624967"/>
                  </a:cubicBezTo>
                  <a:close/>
                  <a:moveTo>
                    <a:pt x="5034534" y="632587"/>
                  </a:moveTo>
                  <a:cubicBezTo>
                    <a:pt x="5011674" y="617347"/>
                    <a:pt x="5011674" y="594487"/>
                    <a:pt x="5019294" y="579247"/>
                  </a:cubicBezTo>
                  <a:cubicBezTo>
                    <a:pt x="5034534" y="556387"/>
                    <a:pt x="5057394" y="556387"/>
                    <a:pt x="5072634" y="564007"/>
                  </a:cubicBezTo>
                  <a:cubicBezTo>
                    <a:pt x="5095494" y="579247"/>
                    <a:pt x="5095494" y="602107"/>
                    <a:pt x="5087874" y="617347"/>
                  </a:cubicBezTo>
                  <a:cubicBezTo>
                    <a:pt x="5080254" y="632587"/>
                    <a:pt x="5065014" y="632587"/>
                    <a:pt x="5057394" y="632587"/>
                  </a:cubicBezTo>
                  <a:cubicBezTo>
                    <a:pt x="5049774" y="632587"/>
                    <a:pt x="5042154" y="632587"/>
                    <a:pt x="5034534" y="632587"/>
                  </a:cubicBezTo>
                  <a:close/>
                  <a:moveTo>
                    <a:pt x="1576578" y="502920"/>
                  </a:moveTo>
                  <a:cubicBezTo>
                    <a:pt x="1561338" y="487680"/>
                    <a:pt x="1568958" y="464820"/>
                    <a:pt x="1591818" y="449580"/>
                  </a:cubicBezTo>
                  <a:cubicBezTo>
                    <a:pt x="1607058" y="441960"/>
                    <a:pt x="1629918" y="449580"/>
                    <a:pt x="1637538" y="464820"/>
                  </a:cubicBezTo>
                  <a:cubicBezTo>
                    <a:pt x="1652778" y="487680"/>
                    <a:pt x="1645158" y="510540"/>
                    <a:pt x="1629918" y="518160"/>
                  </a:cubicBezTo>
                  <a:cubicBezTo>
                    <a:pt x="1622298" y="525780"/>
                    <a:pt x="1614678" y="525780"/>
                    <a:pt x="1607058" y="525780"/>
                  </a:cubicBezTo>
                  <a:cubicBezTo>
                    <a:pt x="1591818" y="525780"/>
                    <a:pt x="1584198" y="518160"/>
                    <a:pt x="1576578" y="502920"/>
                  </a:cubicBezTo>
                  <a:close/>
                  <a:moveTo>
                    <a:pt x="4851781" y="518160"/>
                  </a:moveTo>
                  <a:cubicBezTo>
                    <a:pt x="4836541" y="502920"/>
                    <a:pt x="4828921" y="480060"/>
                    <a:pt x="4844161" y="464820"/>
                  </a:cubicBezTo>
                  <a:cubicBezTo>
                    <a:pt x="4851781" y="441960"/>
                    <a:pt x="4874641" y="441960"/>
                    <a:pt x="4889881" y="449580"/>
                  </a:cubicBezTo>
                  <a:cubicBezTo>
                    <a:pt x="4912741" y="457200"/>
                    <a:pt x="4920361" y="487680"/>
                    <a:pt x="4905121" y="502920"/>
                  </a:cubicBezTo>
                  <a:cubicBezTo>
                    <a:pt x="4897501" y="510540"/>
                    <a:pt x="4889881" y="518160"/>
                    <a:pt x="4874641" y="518160"/>
                  </a:cubicBezTo>
                  <a:cubicBezTo>
                    <a:pt x="4867021" y="518160"/>
                    <a:pt x="4859401" y="518160"/>
                    <a:pt x="4851781" y="518160"/>
                  </a:cubicBezTo>
                  <a:close/>
                  <a:moveTo>
                    <a:pt x="1759458" y="396240"/>
                  </a:moveTo>
                  <a:cubicBezTo>
                    <a:pt x="1751838" y="381000"/>
                    <a:pt x="1759458" y="358140"/>
                    <a:pt x="1782318" y="350520"/>
                  </a:cubicBezTo>
                  <a:cubicBezTo>
                    <a:pt x="1797558" y="335280"/>
                    <a:pt x="1820418" y="342900"/>
                    <a:pt x="1828038" y="365760"/>
                  </a:cubicBezTo>
                  <a:cubicBezTo>
                    <a:pt x="1835658" y="381000"/>
                    <a:pt x="1835658" y="403860"/>
                    <a:pt x="1812798" y="419100"/>
                  </a:cubicBezTo>
                  <a:cubicBezTo>
                    <a:pt x="1805178" y="419100"/>
                    <a:pt x="1805178" y="419100"/>
                    <a:pt x="1797558" y="419100"/>
                  </a:cubicBezTo>
                  <a:cubicBezTo>
                    <a:pt x="1782318" y="419100"/>
                    <a:pt x="1767078" y="411480"/>
                    <a:pt x="1759458" y="396240"/>
                  </a:cubicBezTo>
                  <a:close/>
                  <a:moveTo>
                    <a:pt x="4669028" y="411480"/>
                  </a:moveTo>
                  <a:cubicBezTo>
                    <a:pt x="4646168" y="403860"/>
                    <a:pt x="4646168" y="381000"/>
                    <a:pt x="4653788" y="365760"/>
                  </a:cubicBezTo>
                  <a:cubicBezTo>
                    <a:pt x="4661408" y="342900"/>
                    <a:pt x="4684268" y="335280"/>
                    <a:pt x="4699508" y="342900"/>
                  </a:cubicBezTo>
                  <a:cubicBezTo>
                    <a:pt x="4722368" y="358140"/>
                    <a:pt x="4729988" y="381000"/>
                    <a:pt x="4722368" y="396240"/>
                  </a:cubicBezTo>
                  <a:cubicBezTo>
                    <a:pt x="4714748" y="411480"/>
                    <a:pt x="4699508" y="419100"/>
                    <a:pt x="4684268" y="419100"/>
                  </a:cubicBezTo>
                  <a:cubicBezTo>
                    <a:pt x="4676648" y="419100"/>
                    <a:pt x="4676648" y="419100"/>
                    <a:pt x="4669028" y="411480"/>
                  </a:cubicBezTo>
                  <a:close/>
                  <a:moveTo>
                    <a:pt x="1957451" y="304800"/>
                  </a:moveTo>
                  <a:cubicBezTo>
                    <a:pt x="1949831" y="289560"/>
                    <a:pt x="1957451" y="266700"/>
                    <a:pt x="1972691" y="259080"/>
                  </a:cubicBezTo>
                  <a:cubicBezTo>
                    <a:pt x="1995551" y="251460"/>
                    <a:pt x="2018411" y="259080"/>
                    <a:pt x="2026031" y="274320"/>
                  </a:cubicBezTo>
                  <a:cubicBezTo>
                    <a:pt x="2033651" y="297180"/>
                    <a:pt x="2026031" y="320040"/>
                    <a:pt x="2003171" y="327660"/>
                  </a:cubicBezTo>
                  <a:cubicBezTo>
                    <a:pt x="2003171" y="327660"/>
                    <a:pt x="1995551" y="327660"/>
                    <a:pt x="1987931" y="327660"/>
                  </a:cubicBezTo>
                  <a:cubicBezTo>
                    <a:pt x="1972691" y="327660"/>
                    <a:pt x="1957451" y="320040"/>
                    <a:pt x="1957451" y="304800"/>
                  </a:cubicBezTo>
                  <a:close/>
                  <a:moveTo>
                    <a:pt x="4478528" y="327660"/>
                  </a:moveTo>
                  <a:cubicBezTo>
                    <a:pt x="4455668" y="312420"/>
                    <a:pt x="4448048" y="297180"/>
                    <a:pt x="4455668" y="274320"/>
                  </a:cubicBezTo>
                  <a:cubicBezTo>
                    <a:pt x="4463288" y="251460"/>
                    <a:pt x="4486148" y="243840"/>
                    <a:pt x="4509008" y="251460"/>
                  </a:cubicBezTo>
                  <a:cubicBezTo>
                    <a:pt x="4524248" y="259080"/>
                    <a:pt x="4531868" y="281940"/>
                    <a:pt x="4524248" y="304800"/>
                  </a:cubicBezTo>
                  <a:cubicBezTo>
                    <a:pt x="4516628" y="320040"/>
                    <a:pt x="4509008" y="327660"/>
                    <a:pt x="4493768" y="327660"/>
                  </a:cubicBezTo>
                  <a:cubicBezTo>
                    <a:pt x="4486148" y="327660"/>
                    <a:pt x="4478528" y="327660"/>
                    <a:pt x="4478528" y="327660"/>
                  </a:cubicBezTo>
                  <a:close/>
                  <a:moveTo>
                    <a:pt x="2155444" y="228600"/>
                  </a:moveTo>
                  <a:cubicBezTo>
                    <a:pt x="2147824" y="205740"/>
                    <a:pt x="2155444" y="182880"/>
                    <a:pt x="2178304" y="175260"/>
                  </a:cubicBezTo>
                  <a:cubicBezTo>
                    <a:pt x="2193544" y="175260"/>
                    <a:pt x="2216404" y="182880"/>
                    <a:pt x="2224024" y="205740"/>
                  </a:cubicBezTo>
                  <a:cubicBezTo>
                    <a:pt x="2231644" y="220980"/>
                    <a:pt x="2224024" y="243840"/>
                    <a:pt x="2201164" y="251460"/>
                  </a:cubicBezTo>
                  <a:cubicBezTo>
                    <a:pt x="2201164" y="251460"/>
                    <a:pt x="2193544" y="251460"/>
                    <a:pt x="2185924" y="251460"/>
                  </a:cubicBezTo>
                  <a:cubicBezTo>
                    <a:pt x="2170684" y="251460"/>
                    <a:pt x="2155444" y="243840"/>
                    <a:pt x="2155444" y="228600"/>
                  </a:cubicBezTo>
                  <a:close/>
                  <a:moveTo>
                    <a:pt x="4280535" y="251460"/>
                  </a:moveTo>
                  <a:cubicBezTo>
                    <a:pt x="4257675" y="243840"/>
                    <a:pt x="4250055" y="220980"/>
                    <a:pt x="4257675" y="198120"/>
                  </a:cubicBezTo>
                  <a:cubicBezTo>
                    <a:pt x="4265295" y="182880"/>
                    <a:pt x="4280535" y="167640"/>
                    <a:pt x="4303395" y="175260"/>
                  </a:cubicBezTo>
                  <a:cubicBezTo>
                    <a:pt x="4326255" y="182880"/>
                    <a:pt x="4333875" y="205740"/>
                    <a:pt x="4326255" y="220980"/>
                  </a:cubicBezTo>
                  <a:cubicBezTo>
                    <a:pt x="4318635" y="243840"/>
                    <a:pt x="4303395" y="251460"/>
                    <a:pt x="4288155" y="251460"/>
                  </a:cubicBezTo>
                  <a:cubicBezTo>
                    <a:pt x="4288155" y="251460"/>
                    <a:pt x="4280535" y="251460"/>
                    <a:pt x="4280535" y="251460"/>
                  </a:cubicBezTo>
                  <a:close/>
                  <a:moveTo>
                    <a:pt x="2353564" y="160020"/>
                  </a:moveTo>
                  <a:cubicBezTo>
                    <a:pt x="2353564" y="137160"/>
                    <a:pt x="2361184" y="121920"/>
                    <a:pt x="2384044" y="114300"/>
                  </a:cubicBezTo>
                  <a:cubicBezTo>
                    <a:pt x="2406904" y="106680"/>
                    <a:pt x="2422144" y="121920"/>
                    <a:pt x="2429764" y="137160"/>
                  </a:cubicBezTo>
                  <a:cubicBezTo>
                    <a:pt x="2437384" y="160020"/>
                    <a:pt x="2422144" y="182880"/>
                    <a:pt x="2406904" y="190500"/>
                  </a:cubicBezTo>
                  <a:cubicBezTo>
                    <a:pt x="2399284" y="190500"/>
                    <a:pt x="2399284" y="190500"/>
                    <a:pt x="2391664" y="190500"/>
                  </a:cubicBezTo>
                  <a:cubicBezTo>
                    <a:pt x="2376424" y="190500"/>
                    <a:pt x="2361184" y="175260"/>
                    <a:pt x="2353564" y="160020"/>
                  </a:cubicBezTo>
                  <a:close/>
                  <a:moveTo>
                    <a:pt x="4074922" y="182880"/>
                  </a:moveTo>
                  <a:cubicBezTo>
                    <a:pt x="4059682" y="182880"/>
                    <a:pt x="4044442" y="160020"/>
                    <a:pt x="4052062" y="137160"/>
                  </a:cubicBezTo>
                  <a:cubicBezTo>
                    <a:pt x="4052062" y="121920"/>
                    <a:pt x="4074922" y="106680"/>
                    <a:pt x="4097782" y="114300"/>
                  </a:cubicBezTo>
                  <a:cubicBezTo>
                    <a:pt x="4120642" y="114300"/>
                    <a:pt x="4128262" y="137160"/>
                    <a:pt x="4120642" y="160020"/>
                  </a:cubicBezTo>
                  <a:cubicBezTo>
                    <a:pt x="4120642" y="175260"/>
                    <a:pt x="4105402" y="190500"/>
                    <a:pt x="4090162" y="190500"/>
                  </a:cubicBezTo>
                  <a:cubicBezTo>
                    <a:pt x="4082542" y="190500"/>
                    <a:pt x="4082542" y="182880"/>
                    <a:pt x="4074922" y="182880"/>
                  </a:cubicBezTo>
                  <a:close/>
                  <a:moveTo>
                    <a:pt x="2566797" y="106680"/>
                  </a:moveTo>
                  <a:cubicBezTo>
                    <a:pt x="2559177" y="91440"/>
                    <a:pt x="2574417" y="68580"/>
                    <a:pt x="2597277" y="60960"/>
                  </a:cubicBezTo>
                  <a:cubicBezTo>
                    <a:pt x="2612517" y="60960"/>
                    <a:pt x="2635377" y="76200"/>
                    <a:pt x="2635377" y="91440"/>
                  </a:cubicBezTo>
                  <a:cubicBezTo>
                    <a:pt x="2642997" y="114300"/>
                    <a:pt x="2627757" y="137160"/>
                    <a:pt x="2612517" y="137160"/>
                  </a:cubicBezTo>
                  <a:cubicBezTo>
                    <a:pt x="2604897" y="137160"/>
                    <a:pt x="2604897" y="137160"/>
                    <a:pt x="2604897" y="137160"/>
                  </a:cubicBezTo>
                  <a:cubicBezTo>
                    <a:pt x="2582037" y="137160"/>
                    <a:pt x="2566797" y="129540"/>
                    <a:pt x="2566797" y="106680"/>
                  </a:cubicBezTo>
                  <a:close/>
                  <a:moveTo>
                    <a:pt x="3869182" y="137160"/>
                  </a:moveTo>
                  <a:cubicBezTo>
                    <a:pt x="3846322" y="129540"/>
                    <a:pt x="3838702" y="114300"/>
                    <a:pt x="3838702" y="91440"/>
                  </a:cubicBezTo>
                  <a:cubicBezTo>
                    <a:pt x="3846322" y="68580"/>
                    <a:pt x="3861562" y="60960"/>
                    <a:pt x="3884422" y="60960"/>
                  </a:cubicBezTo>
                  <a:cubicBezTo>
                    <a:pt x="3907282" y="68580"/>
                    <a:pt x="3922522" y="83820"/>
                    <a:pt x="3914902" y="106680"/>
                  </a:cubicBezTo>
                  <a:cubicBezTo>
                    <a:pt x="3914902" y="121920"/>
                    <a:pt x="3899662" y="137160"/>
                    <a:pt x="3876802" y="137160"/>
                  </a:cubicBezTo>
                  <a:cubicBezTo>
                    <a:pt x="3876802" y="137160"/>
                    <a:pt x="3876802" y="137160"/>
                    <a:pt x="3869182" y="137160"/>
                  </a:cubicBezTo>
                  <a:close/>
                  <a:moveTo>
                    <a:pt x="2772410" y="68580"/>
                  </a:moveTo>
                  <a:cubicBezTo>
                    <a:pt x="2772410" y="45720"/>
                    <a:pt x="2787650" y="30480"/>
                    <a:pt x="2810510" y="30480"/>
                  </a:cubicBezTo>
                  <a:cubicBezTo>
                    <a:pt x="2825750" y="22860"/>
                    <a:pt x="2848610" y="38100"/>
                    <a:pt x="2848610" y="60960"/>
                  </a:cubicBezTo>
                  <a:cubicBezTo>
                    <a:pt x="2856230" y="83820"/>
                    <a:pt x="2840990" y="99060"/>
                    <a:pt x="2818130" y="106680"/>
                  </a:cubicBezTo>
                  <a:cubicBezTo>
                    <a:pt x="2818130" y="106680"/>
                    <a:pt x="2818130" y="106680"/>
                    <a:pt x="2810510" y="106680"/>
                  </a:cubicBezTo>
                  <a:cubicBezTo>
                    <a:pt x="2795270" y="106680"/>
                    <a:pt x="2780030" y="91440"/>
                    <a:pt x="2772410" y="68580"/>
                  </a:cubicBezTo>
                  <a:close/>
                  <a:moveTo>
                    <a:pt x="3663569" y="99060"/>
                  </a:moveTo>
                  <a:cubicBezTo>
                    <a:pt x="3640709" y="99060"/>
                    <a:pt x="3625469" y="83820"/>
                    <a:pt x="3633089" y="60960"/>
                  </a:cubicBezTo>
                  <a:cubicBezTo>
                    <a:pt x="3633089" y="38100"/>
                    <a:pt x="3648329" y="22860"/>
                    <a:pt x="3671189" y="22860"/>
                  </a:cubicBezTo>
                  <a:cubicBezTo>
                    <a:pt x="3694049" y="30480"/>
                    <a:pt x="3709289" y="45720"/>
                    <a:pt x="3701669" y="68580"/>
                  </a:cubicBezTo>
                  <a:cubicBezTo>
                    <a:pt x="3701669" y="91440"/>
                    <a:pt x="3686429" y="99060"/>
                    <a:pt x="3663569" y="99060"/>
                  </a:cubicBezTo>
                  <a:close/>
                  <a:moveTo>
                    <a:pt x="2985770" y="45720"/>
                  </a:moveTo>
                  <a:cubicBezTo>
                    <a:pt x="2985770" y="22860"/>
                    <a:pt x="3001010" y="7620"/>
                    <a:pt x="3023870" y="7620"/>
                  </a:cubicBezTo>
                  <a:cubicBezTo>
                    <a:pt x="3046730" y="7620"/>
                    <a:pt x="3061970" y="22860"/>
                    <a:pt x="3061970" y="38100"/>
                  </a:cubicBezTo>
                  <a:cubicBezTo>
                    <a:pt x="3061970" y="60960"/>
                    <a:pt x="3046730" y="83820"/>
                    <a:pt x="3031490" y="83820"/>
                  </a:cubicBezTo>
                  <a:cubicBezTo>
                    <a:pt x="3031490" y="83820"/>
                    <a:pt x="3023870" y="83820"/>
                    <a:pt x="3023870" y="83820"/>
                  </a:cubicBezTo>
                  <a:cubicBezTo>
                    <a:pt x="3008630" y="83820"/>
                    <a:pt x="2985770" y="68580"/>
                    <a:pt x="2985770" y="45720"/>
                  </a:cubicBezTo>
                  <a:close/>
                  <a:moveTo>
                    <a:pt x="3450336" y="83820"/>
                  </a:moveTo>
                  <a:cubicBezTo>
                    <a:pt x="3427476" y="76200"/>
                    <a:pt x="3412236" y="60960"/>
                    <a:pt x="3412236" y="38100"/>
                  </a:cubicBezTo>
                  <a:cubicBezTo>
                    <a:pt x="3419856" y="22860"/>
                    <a:pt x="3435096" y="0"/>
                    <a:pt x="3457956" y="7620"/>
                  </a:cubicBezTo>
                  <a:cubicBezTo>
                    <a:pt x="3480816" y="7620"/>
                    <a:pt x="3496056" y="22860"/>
                    <a:pt x="3488436" y="45720"/>
                  </a:cubicBezTo>
                  <a:cubicBezTo>
                    <a:pt x="3488436" y="68580"/>
                    <a:pt x="3473196" y="83820"/>
                    <a:pt x="3450336" y="83820"/>
                  </a:cubicBezTo>
                  <a:close/>
                  <a:moveTo>
                    <a:pt x="3199003" y="38100"/>
                  </a:moveTo>
                  <a:cubicBezTo>
                    <a:pt x="3199003" y="15240"/>
                    <a:pt x="3221863" y="0"/>
                    <a:pt x="3237103" y="0"/>
                  </a:cubicBezTo>
                  <a:cubicBezTo>
                    <a:pt x="3259963" y="0"/>
                    <a:pt x="3275203" y="15240"/>
                    <a:pt x="3275203" y="38100"/>
                  </a:cubicBezTo>
                  <a:cubicBezTo>
                    <a:pt x="3275203" y="60960"/>
                    <a:pt x="3259963" y="76200"/>
                    <a:pt x="3237103" y="76200"/>
                  </a:cubicBezTo>
                  <a:cubicBezTo>
                    <a:pt x="3221863" y="76200"/>
                    <a:pt x="3199003" y="60960"/>
                    <a:pt x="3199003" y="38100"/>
                  </a:cubicBezTo>
                  <a:close/>
                </a:path>
              </a:pathLst>
            </a:custGeom>
            <a:solidFill>
              <a:srgbClr val="FFFFFF"/>
            </a:solidFill>
          </p:spPr>
        </p:sp>
      </p:grpSp>
      <p:grpSp>
        <p:nvGrpSpPr>
          <p:cNvPr id="8" name="Group 8"/>
          <p:cNvGrpSpPr/>
          <p:nvPr/>
        </p:nvGrpSpPr>
        <p:grpSpPr>
          <a:xfrm>
            <a:off x="5404336" y="7634502"/>
            <a:ext cx="1758106" cy="1808838"/>
            <a:chOff x="0" y="0"/>
            <a:chExt cx="2095920" cy="2156400"/>
          </a:xfrm>
        </p:grpSpPr>
        <p:sp>
          <p:nvSpPr>
            <p:cNvPr id="9" name="Freeform 9"/>
            <p:cNvSpPr/>
            <p:nvPr/>
          </p:nvSpPr>
          <p:spPr>
            <a:xfrm>
              <a:off x="0" y="0"/>
              <a:ext cx="2096008" cy="2156460"/>
            </a:xfrm>
            <a:custGeom>
              <a:avLst/>
              <a:gdLst/>
              <a:ahLst/>
              <a:cxnLst/>
              <a:rect l="l" t="t" r="r" b="b"/>
              <a:pathLst>
                <a:path w="2096008" h="2156460">
                  <a:moveTo>
                    <a:pt x="1044194" y="60960"/>
                  </a:moveTo>
                  <a:cubicBezTo>
                    <a:pt x="884174" y="60960"/>
                    <a:pt x="731774" y="99060"/>
                    <a:pt x="594487" y="160020"/>
                  </a:cubicBezTo>
                  <a:cubicBezTo>
                    <a:pt x="198120" y="0"/>
                    <a:pt x="198120" y="0"/>
                    <a:pt x="198120" y="0"/>
                  </a:cubicBezTo>
                  <a:cubicBezTo>
                    <a:pt x="259080" y="419100"/>
                    <a:pt x="259080" y="419100"/>
                    <a:pt x="259080" y="419100"/>
                  </a:cubicBezTo>
                  <a:cubicBezTo>
                    <a:pt x="99060" y="601980"/>
                    <a:pt x="0" y="845820"/>
                    <a:pt x="0" y="1104900"/>
                  </a:cubicBezTo>
                  <a:cubicBezTo>
                    <a:pt x="0" y="1684020"/>
                    <a:pt x="464947" y="2156460"/>
                    <a:pt x="1044194" y="2156460"/>
                  </a:cubicBezTo>
                  <a:cubicBezTo>
                    <a:pt x="1623441" y="2156460"/>
                    <a:pt x="2096008" y="1684020"/>
                    <a:pt x="2096008" y="1104900"/>
                  </a:cubicBezTo>
                  <a:cubicBezTo>
                    <a:pt x="2096008" y="533400"/>
                    <a:pt x="1623441" y="60960"/>
                    <a:pt x="1044194" y="6096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sp>
      </p:grpSp>
      <p:grpSp>
        <p:nvGrpSpPr>
          <p:cNvPr id="10" name="Group 10"/>
          <p:cNvGrpSpPr/>
          <p:nvPr/>
        </p:nvGrpSpPr>
        <p:grpSpPr>
          <a:xfrm>
            <a:off x="6701626" y="5544222"/>
            <a:ext cx="1991835" cy="1749650"/>
            <a:chOff x="0" y="0"/>
            <a:chExt cx="2374560" cy="2085840"/>
          </a:xfrm>
        </p:grpSpPr>
        <p:sp>
          <p:nvSpPr>
            <p:cNvPr id="11" name="Freeform 11"/>
            <p:cNvSpPr/>
            <p:nvPr/>
          </p:nvSpPr>
          <p:spPr>
            <a:xfrm>
              <a:off x="0" y="0"/>
              <a:ext cx="2374519" cy="2085848"/>
            </a:xfrm>
            <a:custGeom>
              <a:avLst/>
              <a:gdLst/>
              <a:ahLst/>
              <a:cxnLst/>
              <a:rect l="l" t="t" r="r" b="b"/>
              <a:pathLst>
                <a:path w="2374519" h="2085848">
                  <a:moveTo>
                    <a:pt x="1331849" y="0"/>
                  </a:moveTo>
                  <a:cubicBezTo>
                    <a:pt x="936117" y="0"/>
                    <a:pt x="593598" y="213106"/>
                    <a:pt x="410972" y="540512"/>
                  </a:cubicBezTo>
                  <a:cubicBezTo>
                    <a:pt x="0" y="639445"/>
                    <a:pt x="0" y="639445"/>
                    <a:pt x="0" y="639445"/>
                  </a:cubicBezTo>
                  <a:cubicBezTo>
                    <a:pt x="289179" y="943991"/>
                    <a:pt x="289179" y="943991"/>
                    <a:pt x="289179" y="943991"/>
                  </a:cubicBezTo>
                  <a:cubicBezTo>
                    <a:pt x="289179" y="974471"/>
                    <a:pt x="281559" y="1012444"/>
                    <a:pt x="281559" y="1042924"/>
                  </a:cubicBezTo>
                  <a:cubicBezTo>
                    <a:pt x="281559" y="1621536"/>
                    <a:pt x="753364" y="2085848"/>
                    <a:pt x="1331849" y="2085848"/>
                  </a:cubicBezTo>
                  <a:cubicBezTo>
                    <a:pt x="1902714" y="2085848"/>
                    <a:pt x="2374519" y="1621536"/>
                    <a:pt x="2374519" y="1042924"/>
                  </a:cubicBezTo>
                  <a:cubicBezTo>
                    <a:pt x="2374519" y="464312"/>
                    <a:pt x="1902714" y="0"/>
                    <a:pt x="1331849"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sp>
      </p:grpSp>
      <p:grpSp>
        <p:nvGrpSpPr>
          <p:cNvPr id="12" name="Group 12"/>
          <p:cNvGrpSpPr/>
          <p:nvPr/>
        </p:nvGrpSpPr>
        <p:grpSpPr>
          <a:xfrm>
            <a:off x="6701626" y="2987088"/>
            <a:ext cx="1991835" cy="1750254"/>
            <a:chOff x="0" y="0"/>
            <a:chExt cx="2374560" cy="2086560"/>
          </a:xfrm>
        </p:grpSpPr>
        <p:sp>
          <p:nvSpPr>
            <p:cNvPr id="13" name="Freeform 13"/>
            <p:cNvSpPr/>
            <p:nvPr/>
          </p:nvSpPr>
          <p:spPr>
            <a:xfrm>
              <a:off x="0" y="0"/>
              <a:ext cx="2374519" cy="2086610"/>
            </a:xfrm>
            <a:custGeom>
              <a:avLst/>
              <a:gdLst/>
              <a:ahLst/>
              <a:cxnLst/>
              <a:rect l="l" t="t" r="r" b="b"/>
              <a:pathLst>
                <a:path w="2374519" h="2086610">
                  <a:moveTo>
                    <a:pt x="1331849" y="0"/>
                  </a:moveTo>
                  <a:cubicBezTo>
                    <a:pt x="753491" y="0"/>
                    <a:pt x="281559" y="464566"/>
                    <a:pt x="281559" y="1043305"/>
                  </a:cubicBezTo>
                  <a:cubicBezTo>
                    <a:pt x="281559" y="1073785"/>
                    <a:pt x="289179" y="1104265"/>
                    <a:pt x="289179" y="1134745"/>
                  </a:cubicBezTo>
                  <a:cubicBezTo>
                    <a:pt x="0" y="1439291"/>
                    <a:pt x="0" y="1439291"/>
                    <a:pt x="0" y="1439291"/>
                  </a:cubicBezTo>
                  <a:cubicBezTo>
                    <a:pt x="410972" y="1538351"/>
                    <a:pt x="410972" y="1538351"/>
                    <a:pt x="410972" y="1538351"/>
                  </a:cubicBezTo>
                  <a:cubicBezTo>
                    <a:pt x="585978" y="1865757"/>
                    <a:pt x="928497" y="2086610"/>
                    <a:pt x="1331849" y="2086610"/>
                  </a:cubicBezTo>
                  <a:cubicBezTo>
                    <a:pt x="1902714" y="2086610"/>
                    <a:pt x="2374519" y="1622044"/>
                    <a:pt x="2374519" y="1043305"/>
                  </a:cubicBezTo>
                  <a:cubicBezTo>
                    <a:pt x="2374519" y="464566"/>
                    <a:pt x="1902714" y="0"/>
                    <a:pt x="1331849"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sp>
      </p:grpSp>
      <p:grpSp>
        <p:nvGrpSpPr>
          <p:cNvPr id="14" name="Group 14"/>
          <p:cNvGrpSpPr/>
          <p:nvPr/>
        </p:nvGrpSpPr>
        <p:grpSpPr>
          <a:xfrm>
            <a:off x="5404336" y="843660"/>
            <a:ext cx="1758106" cy="1797363"/>
            <a:chOff x="0" y="0"/>
            <a:chExt cx="2095920" cy="2142720"/>
          </a:xfrm>
        </p:grpSpPr>
        <p:sp>
          <p:nvSpPr>
            <p:cNvPr id="15" name="Freeform 15"/>
            <p:cNvSpPr/>
            <p:nvPr/>
          </p:nvSpPr>
          <p:spPr>
            <a:xfrm>
              <a:off x="0" y="0"/>
              <a:ext cx="2096008" cy="2142744"/>
            </a:xfrm>
            <a:custGeom>
              <a:avLst/>
              <a:gdLst/>
              <a:ahLst/>
              <a:cxnLst/>
              <a:rect l="l" t="t" r="r" b="b"/>
              <a:pathLst>
                <a:path w="2096008" h="2142744">
                  <a:moveTo>
                    <a:pt x="1051814" y="0"/>
                  </a:moveTo>
                  <a:cubicBezTo>
                    <a:pt x="472567" y="0"/>
                    <a:pt x="0" y="472821"/>
                    <a:pt x="0" y="1052322"/>
                  </a:cubicBezTo>
                  <a:cubicBezTo>
                    <a:pt x="0" y="1311529"/>
                    <a:pt x="99060" y="1548003"/>
                    <a:pt x="259080" y="1731010"/>
                  </a:cubicBezTo>
                  <a:cubicBezTo>
                    <a:pt x="198120" y="2142744"/>
                    <a:pt x="198120" y="2142744"/>
                    <a:pt x="198120" y="2142744"/>
                  </a:cubicBezTo>
                  <a:cubicBezTo>
                    <a:pt x="586867" y="1990217"/>
                    <a:pt x="586867" y="1990217"/>
                    <a:pt x="586867" y="1990217"/>
                  </a:cubicBezTo>
                  <a:cubicBezTo>
                    <a:pt x="724027" y="2058797"/>
                    <a:pt x="884047" y="2097024"/>
                    <a:pt x="1051814" y="2097024"/>
                  </a:cubicBezTo>
                  <a:cubicBezTo>
                    <a:pt x="1623441" y="2097024"/>
                    <a:pt x="2096008" y="1624203"/>
                    <a:pt x="2096008" y="1052322"/>
                  </a:cubicBezTo>
                  <a:cubicBezTo>
                    <a:pt x="2095881" y="472821"/>
                    <a:pt x="1623441" y="0"/>
                    <a:pt x="1051814"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sp>
      </p:grpSp>
      <p:grpSp>
        <p:nvGrpSpPr>
          <p:cNvPr id="16" name="Group 16"/>
          <p:cNvGrpSpPr/>
          <p:nvPr/>
        </p:nvGrpSpPr>
        <p:grpSpPr>
          <a:xfrm>
            <a:off x="5099601" y="7176625"/>
            <a:ext cx="457877" cy="457877"/>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ln w="38100" cap="sq">
              <a:solidFill>
                <a:srgbClr val="FFFFFF"/>
              </a:solidFill>
              <a:prstDash val="solid"/>
              <a:miter/>
            </a:ln>
          </p:spPr>
        </p:sp>
        <p:sp>
          <p:nvSpPr>
            <p:cNvPr id="18" name="TextBox 18"/>
            <p:cNvSpPr txBox="1"/>
            <p:nvPr/>
          </p:nvSpPr>
          <p:spPr>
            <a:xfrm>
              <a:off x="76200" y="28575"/>
              <a:ext cx="660400" cy="708025"/>
            </a:xfrm>
            <a:prstGeom prst="rect">
              <a:avLst/>
            </a:prstGeom>
          </p:spPr>
          <p:txBody>
            <a:bodyPr lIns="0" tIns="0" rIns="0" bIns="0" rtlCol="0" anchor="ctr"/>
            <a:lstStyle/>
            <a:p>
              <a:pPr algn="ctr">
                <a:lnSpc>
                  <a:spcPts val="3640"/>
                </a:lnSpc>
              </a:pPr>
              <a:endParaRPr/>
            </a:p>
          </p:txBody>
        </p:sp>
      </p:grpSp>
      <p:grpSp>
        <p:nvGrpSpPr>
          <p:cNvPr id="19" name="Group 19"/>
          <p:cNvGrpSpPr/>
          <p:nvPr/>
        </p:nvGrpSpPr>
        <p:grpSpPr>
          <a:xfrm>
            <a:off x="6054450" y="5686149"/>
            <a:ext cx="457877" cy="457877"/>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ln w="38100" cap="sq">
              <a:solidFill>
                <a:srgbClr val="FFFFFF"/>
              </a:solidFill>
              <a:prstDash val="solid"/>
              <a:miter/>
            </a:ln>
          </p:spPr>
        </p:sp>
        <p:sp>
          <p:nvSpPr>
            <p:cNvPr id="21" name="TextBox 21"/>
            <p:cNvSpPr txBox="1"/>
            <p:nvPr/>
          </p:nvSpPr>
          <p:spPr>
            <a:xfrm>
              <a:off x="76200" y="28575"/>
              <a:ext cx="660400" cy="708025"/>
            </a:xfrm>
            <a:prstGeom prst="rect">
              <a:avLst/>
            </a:prstGeom>
          </p:spPr>
          <p:txBody>
            <a:bodyPr lIns="0" tIns="0" rIns="0" bIns="0" rtlCol="0" anchor="ctr"/>
            <a:lstStyle/>
            <a:p>
              <a:pPr algn="ctr">
                <a:lnSpc>
                  <a:spcPts val="3640"/>
                </a:lnSpc>
              </a:pPr>
              <a:endParaRPr/>
            </a:p>
          </p:txBody>
        </p:sp>
      </p:grpSp>
      <p:grpSp>
        <p:nvGrpSpPr>
          <p:cNvPr id="22" name="Group 22"/>
          <p:cNvGrpSpPr/>
          <p:nvPr/>
        </p:nvGrpSpPr>
        <p:grpSpPr>
          <a:xfrm>
            <a:off x="6054450" y="4121207"/>
            <a:ext cx="457877" cy="457877"/>
            <a:chOff x="0" y="0"/>
            <a:chExt cx="812800" cy="812800"/>
          </a:xfrm>
        </p:grpSpPr>
        <p:sp>
          <p:nvSpPr>
            <p:cNvPr id="23" name="Freeform 2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ln w="38100" cap="sq">
              <a:solidFill>
                <a:srgbClr val="FFFFFF"/>
              </a:solidFill>
              <a:prstDash val="solid"/>
              <a:miter/>
            </a:ln>
          </p:spPr>
        </p:sp>
        <p:sp>
          <p:nvSpPr>
            <p:cNvPr id="24" name="TextBox 24"/>
            <p:cNvSpPr txBox="1"/>
            <p:nvPr/>
          </p:nvSpPr>
          <p:spPr>
            <a:xfrm>
              <a:off x="76200" y="28575"/>
              <a:ext cx="660400" cy="708025"/>
            </a:xfrm>
            <a:prstGeom prst="rect">
              <a:avLst/>
            </a:prstGeom>
          </p:spPr>
          <p:txBody>
            <a:bodyPr lIns="0" tIns="0" rIns="0" bIns="0" rtlCol="0" anchor="ctr"/>
            <a:lstStyle/>
            <a:p>
              <a:pPr algn="ctr">
                <a:lnSpc>
                  <a:spcPts val="3640"/>
                </a:lnSpc>
              </a:pPr>
              <a:endParaRPr/>
            </a:p>
          </p:txBody>
        </p:sp>
      </p:grpSp>
      <p:grpSp>
        <p:nvGrpSpPr>
          <p:cNvPr id="25" name="Group 25"/>
          <p:cNvGrpSpPr/>
          <p:nvPr/>
        </p:nvGrpSpPr>
        <p:grpSpPr>
          <a:xfrm>
            <a:off x="5099601" y="2758149"/>
            <a:ext cx="457877" cy="457877"/>
            <a:chOff x="0" y="0"/>
            <a:chExt cx="812800" cy="812800"/>
          </a:xfrm>
        </p:grpSpPr>
        <p:sp>
          <p:nvSpPr>
            <p:cNvPr id="26" name="Freeform 2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ln w="38100" cap="sq">
              <a:solidFill>
                <a:srgbClr val="FFFFFF"/>
              </a:solidFill>
              <a:prstDash val="solid"/>
              <a:miter/>
            </a:ln>
          </p:spPr>
        </p:sp>
        <p:sp>
          <p:nvSpPr>
            <p:cNvPr id="27" name="TextBox 27"/>
            <p:cNvSpPr txBox="1"/>
            <p:nvPr/>
          </p:nvSpPr>
          <p:spPr>
            <a:xfrm>
              <a:off x="76200" y="28575"/>
              <a:ext cx="660400" cy="708025"/>
            </a:xfrm>
            <a:prstGeom prst="rect">
              <a:avLst/>
            </a:prstGeom>
          </p:spPr>
          <p:txBody>
            <a:bodyPr lIns="0" tIns="0" rIns="0" bIns="0" rtlCol="0" anchor="ctr"/>
            <a:lstStyle/>
            <a:p>
              <a:pPr algn="ctr">
                <a:lnSpc>
                  <a:spcPts val="3640"/>
                </a:lnSpc>
              </a:pPr>
              <a:endParaRPr/>
            </a:p>
          </p:txBody>
        </p:sp>
      </p:grpSp>
      <p:sp>
        <p:nvSpPr>
          <p:cNvPr id="28" name="Freeform 28"/>
          <p:cNvSpPr/>
          <p:nvPr/>
        </p:nvSpPr>
        <p:spPr>
          <a:xfrm rot="-1898322">
            <a:off x="-1987267" y="8095155"/>
            <a:ext cx="4891502" cy="4903762"/>
          </a:xfrm>
          <a:custGeom>
            <a:avLst/>
            <a:gdLst/>
            <a:ahLst/>
            <a:cxnLst/>
            <a:rect l="l" t="t" r="r" b="b"/>
            <a:pathLst>
              <a:path w="4891502" h="4903762">
                <a:moveTo>
                  <a:pt x="0" y="0"/>
                </a:moveTo>
                <a:lnTo>
                  <a:pt x="4891502" y="0"/>
                </a:lnTo>
                <a:lnTo>
                  <a:pt x="4891502" y="4903762"/>
                </a:lnTo>
                <a:lnTo>
                  <a:pt x="0" y="4903762"/>
                </a:lnTo>
                <a:lnTo>
                  <a:pt x="0" y="0"/>
                </a:lnTo>
                <a:close/>
              </a:path>
            </a:pathLst>
          </a:custGeom>
          <a:blipFill>
            <a:blip r:embed="rId2"/>
            <a:stretch>
              <a:fillRect/>
            </a:stretch>
          </a:blipFill>
        </p:spPr>
      </p:sp>
      <p:sp>
        <p:nvSpPr>
          <p:cNvPr id="29" name="Freeform 29"/>
          <p:cNvSpPr/>
          <p:nvPr/>
        </p:nvSpPr>
        <p:spPr>
          <a:xfrm>
            <a:off x="2640954" y="3685106"/>
            <a:ext cx="1886138" cy="1787955"/>
          </a:xfrm>
          <a:custGeom>
            <a:avLst/>
            <a:gdLst/>
            <a:ahLst/>
            <a:cxnLst/>
            <a:rect l="l" t="t" r="r" b="b"/>
            <a:pathLst>
              <a:path w="1886138" h="1787955">
                <a:moveTo>
                  <a:pt x="0" y="0"/>
                </a:moveTo>
                <a:lnTo>
                  <a:pt x="1886138" y="0"/>
                </a:lnTo>
                <a:lnTo>
                  <a:pt x="1886138" y="1787955"/>
                </a:lnTo>
                <a:lnTo>
                  <a:pt x="0" y="1787955"/>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30" name="TextBox 30"/>
          <p:cNvSpPr txBox="1"/>
          <p:nvPr/>
        </p:nvSpPr>
        <p:spPr>
          <a:xfrm>
            <a:off x="928648" y="5705876"/>
            <a:ext cx="5310749" cy="866775"/>
          </a:xfrm>
          <a:prstGeom prst="rect">
            <a:avLst/>
          </a:prstGeom>
        </p:spPr>
        <p:txBody>
          <a:bodyPr lIns="0" tIns="0" rIns="0" bIns="0" rtlCol="0" anchor="t">
            <a:spAutoFit/>
          </a:bodyPr>
          <a:lstStyle/>
          <a:p>
            <a:pPr marL="0" lvl="0" indent="0" algn="ctr">
              <a:lnSpc>
                <a:spcPts val="6809"/>
              </a:lnSpc>
              <a:spcBef>
                <a:spcPct val="0"/>
              </a:spcBef>
            </a:pPr>
            <a:r>
              <a:rPr lang="en-US" sz="5674">
                <a:solidFill>
                  <a:srgbClr val="FFFFFF"/>
                </a:solidFill>
                <a:latin typeface="Montserrat Bold"/>
              </a:rPr>
              <a:t>DATASETS</a:t>
            </a:r>
          </a:p>
        </p:txBody>
      </p:sp>
      <p:sp>
        <p:nvSpPr>
          <p:cNvPr id="31" name="TextBox 31"/>
          <p:cNvSpPr txBox="1"/>
          <p:nvPr/>
        </p:nvSpPr>
        <p:spPr>
          <a:xfrm>
            <a:off x="5585521" y="1200478"/>
            <a:ext cx="1320833" cy="969427"/>
          </a:xfrm>
          <a:prstGeom prst="rect">
            <a:avLst/>
          </a:prstGeom>
        </p:spPr>
        <p:txBody>
          <a:bodyPr lIns="0" tIns="0" rIns="0" bIns="0" rtlCol="0" anchor="t">
            <a:spAutoFit/>
          </a:bodyPr>
          <a:lstStyle/>
          <a:p>
            <a:pPr algn="ctr">
              <a:lnSpc>
                <a:spcPts val="7938"/>
              </a:lnSpc>
            </a:pPr>
            <a:r>
              <a:rPr lang="en-US" sz="5670">
                <a:solidFill>
                  <a:srgbClr val="FFFFFF"/>
                </a:solidFill>
                <a:latin typeface="Montserrat Bold"/>
              </a:rPr>
              <a:t>01</a:t>
            </a:r>
          </a:p>
        </p:txBody>
      </p:sp>
      <p:sp>
        <p:nvSpPr>
          <p:cNvPr id="32" name="TextBox 32"/>
          <p:cNvSpPr txBox="1"/>
          <p:nvPr/>
        </p:nvSpPr>
        <p:spPr>
          <a:xfrm>
            <a:off x="7316751" y="1000125"/>
            <a:ext cx="5886056" cy="1019360"/>
          </a:xfrm>
          <a:prstGeom prst="rect">
            <a:avLst/>
          </a:prstGeom>
        </p:spPr>
        <p:txBody>
          <a:bodyPr lIns="0" tIns="0" rIns="0" bIns="0" rtlCol="0" anchor="t">
            <a:spAutoFit/>
          </a:bodyPr>
          <a:lstStyle/>
          <a:p>
            <a:pPr algn="l">
              <a:lnSpc>
                <a:spcPts val="2089"/>
              </a:lnSpc>
            </a:pPr>
            <a:r>
              <a:rPr lang="en-US" sz="1492">
                <a:solidFill>
                  <a:srgbClr val="101010"/>
                </a:solidFill>
                <a:latin typeface="Montserrat Bold"/>
              </a:rPr>
              <a:t>Hassner and Levi Dataset</a:t>
            </a:r>
          </a:p>
          <a:p>
            <a:pPr marL="0" lvl="0" indent="0" algn="l">
              <a:lnSpc>
                <a:spcPts val="2089"/>
              </a:lnSpc>
              <a:spcBef>
                <a:spcPct val="0"/>
              </a:spcBef>
            </a:pPr>
            <a:r>
              <a:rPr lang="en-US" sz="1492">
                <a:solidFill>
                  <a:srgbClr val="101010"/>
                </a:solidFill>
                <a:latin typeface="Montserrat"/>
              </a:rPr>
              <a:t>The Hassner and Levi Dataset is tailored for age and gender classification, featuring diverse images to train models for high accuracy across various demographics.</a:t>
            </a:r>
          </a:p>
        </p:txBody>
      </p:sp>
      <p:sp>
        <p:nvSpPr>
          <p:cNvPr id="33" name="TextBox 33"/>
          <p:cNvSpPr txBox="1"/>
          <p:nvPr/>
        </p:nvSpPr>
        <p:spPr>
          <a:xfrm>
            <a:off x="8836336" y="3209660"/>
            <a:ext cx="5001587" cy="1533710"/>
          </a:xfrm>
          <a:prstGeom prst="rect">
            <a:avLst/>
          </a:prstGeom>
        </p:spPr>
        <p:txBody>
          <a:bodyPr lIns="0" tIns="0" rIns="0" bIns="0" rtlCol="0" anchor="t">
            <a:spAutoFit/>
          </a:bodyPr>
          <a:lstStyle/>
          <a:p>
            <a:pPr algn="l">
              <a:lnSpc>
                <a:spcPts val="2089"/>
              </a:lnSpc>
            </a:pPr>
            <a:r>
              <a:rPr lang="en-US" sz="1492">
                <a:solidFill>
                  <a:srgbClr val="101010"/>
                </a:solidFill>
                <a:latin typeface="Montserrat Bold"/>
              </a:rPr>
              <a:t>CK+ Dataset</a:t>
            </a:r>
          </a:p>
          <a:p>
            <a:pPr algn="l">
              <a:lnSpc>
                <a:spcPts val="2089"/>
              </a:lnSpc>
              <a:spcBef>
                <a:spcPct val="0"/>
              </a:spcBef>
            </a:pPr>
            <a:r>
              <a:rPr lang="en-US" sz="1492">
                <a:solidFill>
                  <a:srgbClr val="101010"/>
                </a:solidFill>
                <a:latin typeface="Montserrat"/>
              </a:rPr>
              <a:t>The CK+ Dataset comprises 732 labeled images for facial expression recognition, aiding in the nuanced detection of emotions like happiness, disgust, and fear.</a:t>
            </a:r>
          </a:p>
          <a:p>
            <a:pPr marL="0" lvl="0" indent="0" algn="l">
              <a:lnSpc>
                <a:spcPts val="2089"/>
              </a:lnSpc>
              <a:spcBef>
                <a:spcPct val="0"/>
              </a:spcBef>
            </a:pPr>
            <a:endParaRPr lang="en-US" sz="1492">
              <a:solidFill>
                <a:srgbClr val="101010"/>
              </a:solidFill>
              <a:latin typeface="Montserrat"/>
            </a:endParaRPr>
          </a:p>
        </p:txBody>
      </p:sp>
      <p:sp>
        <p:nvSpPr>
          <p:cNvPr id="34" name="TextBox 34"/>
          <p:cNvSpPr txBox="1"/>
          <p:nvPr/>
        </p:nvSpPr>
        <p:spPr>
          <a:xfrm>
            <a:off x="8969686" y="5780589"/>
            <a:ext cx="7032018" cy="1276535"/>
          </a:xfrm>
          <a:prstGeom prst="rect">
            <a:avLst/>
          </a:prstGeom>
        </p:spPr>
        <p:txBody>
          <a:bodyPr lIns="0" tIns="0" rIns="0" bIns="0" rtlCol="0" anchor="t">
            <a:spAutoFit/>
          </a:bodyPr>
          <a:lstStyle/>
          <a:p>
            <a:pPr algn="l">
              <a:lnSpc>
                <a:spcPts val="2089"/>
              </a:lnSpc>
            </a:pPr>
            <a:r>
              <a:rPr lang="en-US" sz="1492">
                <a:solidFill>
                  <a:srgbClr val="101010"/>
                </a:solidFill>
                <a:latin typeface="Montserrat Bold"/>
              </a:rPr>
              <a:t>FER-2013 Dataset</a:t>
            </a:r>
          </a:p>
          <a:p>
            <a:pPr algn="l">
              <a:lnSpc>
                <a:spcPts val="2089"/>
              </a:lnSpc>
            </a:pPr>
            <a:r>
              <a:rPr lang="en-US" sz="1492">
                <a:solidFill>
                  <a:srgbClr val="101010"/>
                </a:solidFill>
                <a:latin typeface="Montserrat"/>
              </a:rPr>
              <a:t>The FER-2013 Dataset offers a collection of images labeled for seven emotional states, facilitating the development of robust emotion recognition models with diverse facial expressions.</a:t>
            </a:r>
          </a:p>
          <a:p>
            <a:pPr marL="0" lvl="0" indent="0" algn="l">
              <a:lnSpc>
                <a:spcPts val="2089"/>
              </a:lnSpc>
              <a:spcBef>
                <a:spcPct val="0"/>
              </a:spcBef>
            </a:pPr>
            <a:endParaRPr lang="en-US" sz="1492">
              <a:solidFill>
                <a:srgbClr val="101010"/>
              </a:solidFill>
              <a:latin typeface="Montserrat"/>
            </a:endParaRPr>
          </a:p>
        </p:txBody>
      </p:sp>
      <p:sp>
        <p:nvSpPr>
          <p:cNvPr id="35" name="TextBox 35"/>
          <p:cNvSpPr txBox="1"/>
          <p:nvPr/>
        </p:nvSpPr>
        <p:spPr>
          <a:xfrm>
            <a:off x="7316751" y="8074923"/>
            <a:ext cx="8684953" cy="1276535"/>
          </a:xfrm>
          <a:prstGeom prst="rect">
            <a:avLst/>
          </a:prstGeom>
        </p:spPr>
        <p:txBody>
          <a:bodyPr lIns="0" tIns="0" rIns="0" bIns="0" rtlCol="0" anchor="t">
            <a:spAutoFit/>
          </a:bodyPr>
          <a:lstStyle/>
          <a:p>
            <a:pPr algn="l">
              <a:lnSpc>
                <a:spcPts val="2089"/>
              </a:lnSpc>
            </a:pPr>
            <a:r>
              <a:rPr lang="en-US" sz="1492">
                <a:solidFill>
                  <a:srgbClr val="101010"/>
                </a:solidFill>
                <a:latin typeface="Montserrat Bold"/>
              </a:rPr>
              <a:t>JAFFE Dataset</a:t>
            </a:r>
          </a:p>
          <a:p>
            <a:pPr algn="l">
              <a:lnSpc>
                <a:spcPts val="2089"/>
              </a:lnSpc>
            </a:pPr>
            <a:r>
              <a:rPr lang="en-US" sz="1492">
                <a:solidFill>
                  <a:srgbClr val="101010"/>
                </a:solidFill>
                <a:latin typeface="Montserrat"/>
              </a:rPr>
              <a:t>The JAFFE Dataset provides labeled images of female facial expressions, aiding research in facial expression recognition with a focus on consistency and accuracy across controlled, high-quality images.</a:t>
            </a:r>
          </a:p>
          <a:p>
            <a:pPr marL="0" lvl="0" indent="0" algn="l">
              <a:lnSpc>
                <a:spcPts val="2089"/>
              </a:lnSpc>
              <a:spcBef>
                <a:spcPct val="0"/>
              </a:spcBef>
            </a:pPr>
            <a:endParaRPr lang="en-US" sz="1492">
              <a:solidFill>
                <a:srgbClr val="101010"/>
              </a:solidFill>
              <a:latin typeface="Montserrat"/>
            </a:endParaRPr>
          </a:p>
        </p:txBody>
      </p:sp>
      <p:sp>
        <p:nvSpPr>
          <p:cNvPr id="36" name="TextBox 36"/>
          <p:cNvSpPr txBox="1"/>
          <p:nvPr/>
        </p:nvSpPr>
        <p:spPr>
          <a:xfrm>
            <a:off x="7108564" y="3320351"/>
            <a:ext cx="1320833" cy="969427"/>
          </a:xfrm>
          <a:prstGeom prst="rect">
            <a:avLst/>
          </a:prstGeom>
        </p:spPr>
        <p:txBody>
          <a:bodyPr lIns="0" tIns="0" rIns="0" bIns="0" rtlCol="0" anchor="t">
            <a:spAutoFit/>
          </a:bodyPr>
          <a:lstStyle/>
          <a:p>
            <a:pPr algn="ctr">
              <a:lnSpc>
                <a:spcPts val="7938"/>
              </a:lnSpc>
            </a:pPr>
            <a:r>
              <a:rPr lang="en-US" sz="5670">
                <a:solidFill>
                  <a:srgbClr val="FFFFFF"/>
                </a:solidFill>
                <a:latin typeface="Montserrat Bold"/>
              </a:rPr>
              <a:t>02</a:t>
            </a:r>
          </a:p>
        </p:txBody>
      </p:sp>
      <p:sp>
        <p:nvSpPr>
          <p:cNvPr id="37" name="TextBox 37"/>
          <p:cNvSpPr txBox="1"/>
          <p:nvPr/>
        </p:nvSpPr>
        <p:spPr>
          <a:xfrm>
            <a:off x="7108564" y="5878556"/>
            <a:ext cx="1320833" cy="969427"/>
          </a:xfrm>
          <a:prstGeom prst="rect">
            <a:avLst/>
          </a:prstGeom>
        </p:spPr>
        <p:txBody>
          <a:bodyPr lIns="0" tIns="0" rIns="0" bIns="0" rtlCol="0" anchor="t">
            <a:spAutoFit/>
          </a:bodyPr>
          <a:lstStyle/>
          <a:p>
            <a:pPr algn="ctr">
              <a:lnSpc>
                <a:spcPts val="7938"/>
              </a:lnSpc>
            </a:pPr>
            <a:r>
              <a:rPr lang="en-US" sz="5670">
                <a:solidFill>
                  <a:srgbClr val="FFFFFF"/>
                </a:solidFill>
                <a:latin typeface="Montserrat Bold"/>
              </a:rPr>
              <a:t>03</a:t>
            </a:r>
          </a:p>
        </p:txBody>
      </p:sp>
      <p:sp>
        <p:nvSpPr>
          <p:cNvPr id="38" name="TextBox 38"/>
          <p:cNvSpPr txBox="1"/>
          <p:nvPr/>
        </p:nvSpPr>
        <p:spPr>
          <a:xfrm>
            <a:off x="5585521" y="8057026"/>
            <a:ext cx="1320833" cy="969427"/>
          </a:xfrm>
          <a:prstGeom prst="rect">
            <a:avLst/>
          </a:prstGeom>
        </p:spPr>
        <p:txBody>
          <a:bodyPr lIns="0" tIns="0" rIns="0" bIns="0" rtlCol="0" anchor="t">
            <a:spAutoFit/>
          </a:bodyPr>
          <a:lstStyle/>
          <a:p>
            <a:pPr algn="ctr">
              <a:lnSpc>
                <a:spcPts val="7938"/>
              </a:lnSpc>
            </a:pPr>
            <a:r>
              <a:rPr lang="en-US" sz="5670">
                <a:solidFill>
                  <a:srgbClr val="FFFFFF"/>
                </a:solidFill>
                <a:latin typeface="Montserrat Bold"/>
              </a:rPr>
              <a:t>04</a:t>
            </a:r>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1000"/>
                                        <p:tgtEl>
                                          <p:spTgt spid="31"/>
                                        </p:tgtEl>
                                      </p:cBhvr>
                                    </p:animEffect>
                                    <p:anim calcmode="lin" valueType="num">
                                      <p:cBhvr>
                                        <p:cTn id="8" dur="1000" fill="hold"/>
                                        <p:tgtEl>
                                          <p:spTgt spid="31"/>
                                        </p:tgtEl>
                                        <p:attrNameLst>
                                          <p:attrName>ppt_x</p:attrName>
                                        </p:attrNameLst>
                                      </p:cBhvr>
                                      <p:tavLst>
                                        <p:tav tm="0">
                                          <p:val>
                                            <p:strVal val="#ppt_x"/>
                                          </p:val>
                                        </p:tav>
                                        <p:tav tm="100000">
                                          <p:val>
                                            <p:strVal val="#ppt_x"/>
                                          </p:val>
                                        </p:tav>
                                      </p:tavLst>
                                    </p:anim>
                                    <p:anim calcmode="lin" valueType="num">
                                      <p:cBhvr>
                                        <p:cTn id="9" dur="1000" fill="hold"/>
                                        <p:tgtEl>
                                          <p:spTgt spid="31"/>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1000"/>
                                        <p:tgtEl>
                                          <p:spTgt spid="14"/>
                                        </p:tgtEl>
                                      </p:cBhvr>
                                    </p:animEffect>
                                    <p:anim calcmode="lin" valueType="num">
                                      <p:cBhvr>
                                        <p:cTn id="13" dur="1000" fill="hold"/>
                                        <p:tgtEl>
                                          <p:spTgt spid="14"/>
                                        </p:tgtEl>
                                        <p:attrNameLst>
                                          <p:attrName>ppt_x</p:attrName>
                                        </p:attrNameLst>
                                      </p:cBhvr>
                                      <p:tavLst>
                                        <p:tav tm="0">
                                          <p:val>
                                            <p:strVal val="#ppt_x"/>
                                          </p:val>
                                        </p:tav>
                                        <p:tav tm="100000">
                                          <p:val>
                                            <p:strVal val="#ppt_x"/>
                                          </p:val>
                                        </p:tav>
                                      </p:tavLst>
                                    </p:anim>
                                    <p:anim calcmode="lin" valueType="num">
                                      <p:cBhvr>
                                        <p:cTn id="14" dur="1000" fill="hold"/>
                                        <p:tgtEl>
                                          <p:spTgt spid="14"/>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36"/>
                                        </p:tgtEl>
                                        <p:attrNameLst>
                                          <p:attrName>style.visibility</p:attrName>
                                        </p:attrNameLst>
                                      </p:cBhvr>
                                      <p:to>
                                        <p:strVal val="visible"/>
                                      </p:to>
                                    </p:set>
                                    <p:animEffect transition="in" filter="fade">
                                      <p:cBhvr>
                                        <p:cTn id="17" dur="1000"/>
                                        <p:tgtEl>
                                          <p:spTgt spid="36"/>
                                        </p:tgtEl>
                                      </p:cBhvr>
                                    </p:animEffect>
                                    <p:anim calcmode="lin" valueType="num">
                                      <p:cBhvr>
                                        <p:cTn id="18" dur="1000" fill="hold"/>
                                        <p:tgtEl>
                                          <p:spTgt spid="36"/>
                                        </p:tgtEl>
                                        <p:attrNameLst>
                                          <p:attrName>ppt_x</p:attrName>
                                        </p:attrNameLst>
                                      </p:cBhvr>
                                      <p:tavLst>
                                        <p:tav tm="0">
                                          <p:val>
                                            <p:strVal val="#ppt_x"/>
                                          </p:val>
                                        </p:tav>
                                        <p:tav tm="100000">
                                          <p:val>
                                            <p:strVal val="#ppt_x"/>
                                          </p:val>
                                        </p:tav>
                                      </p:tavLst>
                                    </p:anim>
                                    <p:anim calcmode="lin" valueType="num">
                                      <p:cBhvr>
                                        <p:cTn id="19" dur="1000" fill="hold"/>
                                        <p:tgtEl>
                                          <p:spTgt spid="36"/>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1000"/>
                                        <p:tgtEl>
                                          <p:spTgt spid="12"/>
                                        </p:tgtEl>
                                      </p:cBhvr>
                                    </p:animEffect>
                                    <p:anim calcmode="lin" valueType="num">
                                      <p:cBhvr>
                                        <p:cTn id="23" dur="1000" fill="hold"/>
                                        <p:tgtEl>
                                          <p:spTgt spid="12"/>
                                        </p:tgtEl>
                                        <p:attrNameLst>
                                          <p:attrName>ppt_x</p:attrName>
                                        </p:attrNameLst>
                                      </p:cBhvr>
                                      <p:tavLst>
                                        <p:tav tm="0">
                                          <p:val>
                                            <p:strVal val="#ppt_x"/>
                                          </p:val>
                                        </p:tav>
                                        <p:tav tm="100000">
                                          <p:val>
                                            <p:strVal val="#ppt_x"/>
                                          </p:val>
                                        </p:tav>
                                      </p:tavLst>
                                    </p:anim>
                                    <p:anim calcmode="lin" valueType="num">
                                      <p:cBhvr>
                                        <p:cTn id="24" dur="1000" fill="hold"/>
                                        <p:tgtEl>
                                          <p:spTgt spid="12"/>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38"/>
                                        </p:tgtEl>
                                        <p:attrNameLst>
                                          <p:attrName>style.visibility</p:attrName>
                                        </p:attrNameLst>
                                      </p:cBhvr>
                                      <p:to>
                                        <p:strVal val="visible"/>
                                      </p:to>
                                    </p:set>
                                    <p:animEffect transition="in" filter="fade">
                                      <p:cBhvr>
                                        <p:cTn id="27" dur="1000"/>
                                        <p:tgtEl>
                                          <p:spTgt spid="38"/>
                                        </p:tgtEl>
                                      </p:cBhvr>
                                    </p:animEffect>
                                    <p:anim calcmode="lin" valueType="num">
                                      <p:cBhvr>
                                        <p:cTn id="28" dur="1000" fill="hold"/>
                                        <p:tgtEl>
                                          <p:spTgt spid="38"/>
                                        </p:tgtEl>
                                        <p:attrNameLst>
                                          <p:attrName>ppt_x</p:attrName>
                                        </p:attrNameLst>
                                      </p:cBhvr>
                                      <p:tavLst>
                                        <p:tav tm="0">
                                          <p:val>
                                            <p:strVal val="#ppt_x"/>
                                          </p:val>
                                        </p:tav>
                                        <p:tav tm="100000">
                                          <p:val>
                                            <p:strVal val="#ppt_x"/>
                                          </p:val>
                                        </p:tav>
                                      </p:tavLst>
                                    </p:anim>
                                    <p:anim calcmode="lin" valueType="num">
                                      <p:cBhvr>
                                        <p:cTn id="29" dur="1000" fill="hold"/>
                                        <p:tgtEl>
                                          <p:spTgt spid="38"/>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1000"/>
                                        <p:tgtEl>
                                          <p:spTgt spid="8"/>
                                        </p:tgtEl>
                                      </p:cBhvr>
                                    </p:animEffect>
                                    <p:anim calcmode="lin" valueType="num">
                                      <p:cBhvr>
                                        <p:cTn id="33" dur="1000" fill="hold"/>
                                        <p:tgtEl>
                                          <p:spTgt spid="8"/>
                                        </p:tgtEl>
                                        <p:attrNameLst>
                                          <p:attrName>ppt_x</p:attrName>
                                        </p:attrNameLst>
                                      </p:cBhvr>
                                      <p:tavLst>
                                        <p:tav tm="0">
                                          <p:val>
                                            <p:strVal val="#ppt_x"/>
                                          </p:val>
                                        </p:tav>
                                        <p:tav tm="100000">
                                          <p:val>
                                            <p:strVal val="#ppt_x"/>
                                          </p:val>
                                        </p:tav>
                                      </p:tavLst>
                                    </p:anim>
                                    <p:anim calcmode="lin" valueType="num">
                                      <p:cBhvr>
                                        <p:cTn id="34" dur="1000" fill="hold"/>
                                        <p:tgtEl>
                                          <p:spTgt spid="8"/>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37"/>
                                        </p:tgtEl>
                                        <p:attrNameLst>
                                          <p:attrName>style.visibility</p:attrName>
                                        </p:attrNameLst>
                                      </p:cBhvr>
                                      <p:to>
                                        <p:strVal val="visible"/>
                                      </p:to>
                                    </p:set>
                                    <p:animEffect transition="in" filter="fade">
                                      <p:cBhvr>
                                        <p:cTn id="37" dur="1000"/>
                                        <p:tgtEl>
                                          <p:spTgt spid="37"/>
                                        </p:tgtEl>
                                      </p:cBhvr>
                                    </p:animEffect>
                                    <p:anim calcmode="lin" valueType="num">
                                      <p:cBhvr>
                                        <p:cTn id="38" dur="1000" fill="hold"/>
                                        <p:tgtEl>
                                          <p:spTgt spid="37"/>
                                        </p:tgtEl>
                                        <p:attrNameLst>
                                          <p:attrName>ppt_x</p:attrName>
                                        </p:attrNameLst>
                                      </p:cBhvr>
                                      <p:tavLst>
                                        <p:tav tm="0">
                                          <p:val>
                                            <p:strVal val="#ppt_x"/>
                                          </p:val>
                                        </p:tav>
                                        <p:tav tm="100000">
                                          <p:val>
                                            <p:strVal val="#ppt_x"/>
                                          </p:val>
                                        </p:tav>
                                      </p:tavLst>
                                    </p:anim>
                                    <p:anim calcmode="lin" valueType="num">
                                      <p:cBhvr>
                                        <p:cTn id="39" dur="1000" fill="hold"/>
                                        <p:tgtEl>
                                          <p:spTgt spid="37"/>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fade">
                                      <p:cBhvr>
                                        <p:cTn id="42" dur="1000"/>
                                        <p:tgtEl>
                                          <p:spTgt spid="10"/>
                                        </p:tgtEl>
                                      </p:cBhvr>
                                    </p:animEffect>
                                    <p:anim calcmode="lin" valueType="num">
                                      <p:cBhvr>
                                        <p:cTn id="43" dur="1000" fill="hold"/>
                                        <p:tgtEl>
                                          <p:spTgt spid="10"/>
                                        </p:tgtEl>
                                        <p:attrNameLst>
                                          <p:attrName>ppt_x</p:attrName>
                                        </p:attrNameLst>
                                      </p:cBhvr>
                                      <p:tavLst>
                                        <p:tav tm="0">
                                          <p:val>
                                            <p:strVal val="#ppt_x"/>
                                          </p:val>
                                        </p:tav>
                                        <p:tav tm="100000">
                                          <p:val>
                                            <p:strVal val="#ppt_x"/>
                                          </p:val>
                                        </p:tav>
                                      </p:tavLst>
                                    </p:anim>
                                    <p:anim calcmode="lin" valueType="num">
                                      <p:cBhvr>
                                        <p:cTn id="44" dur="1000" fill="hold"/>
                                        <p:tgtEl>
                                          <p:spTgt spid="10"/>
                                        </p:tgtEl>
                                        <p:attrNameLst>
                                          <p:attrName>ppt_y</p:attrName>
                                        </p:attrNameLst>
                                      </p:cBhvr>
                                      <p:tavLst>
                                        <p:tav tm="0">
                                          <p:val>
                                            <p:strVal val="#ppt_y+.1"/>
                                          </p:val>
                                        </p:tav>
                                        <p:tav tm="100000">
                                          <p:val>
                                            <p:strVal val="#ppt_y"/>
                                          </p:val>
                                        </p:tav>
                                      </p:tavLst>
                                    </p:anim>
                                  </p:childTnLst>
                                </p:cTn>
                              </p:par>
                              <p:par>
                                <p:cTn id="45" presetID="42" presetClass="entr" presetSubtype="0" fill="hold" nodeType="withEffect">
                                  <p:stCondLst>
                                    <p:cond delay="0"/>
                                  </p:stCondLst>
                                  <p:childTnLst>
                                    <p:set>
                                      <p:cBhvr>
                                        <p:cTn id="46" dur="1" fill="hold">
                                          <p:stCondLst>
                                            <p:cond delay="0"/>
                                          </p:stCondLst>
                                        </p:cTn>
                                        <p:tgtEl>
                                          <p:spTgt spid="29"/>
                                        </p:tgtEl>
                                        <p:attrNameLst>
                                          <p:attrName>style.visibility</p:attrName>
                                        </p:attrNameLst>
                                      </p:cBhvr>
                                      <p:to>
                                        <p:strVal val="visible"/>
                                      </p:to>
                                    </p:set>
                                    <p:animEffect transition="in" filter="fade">
                                      <p:cBhvr>
                                        <p:cTn id="47" dur="1000"/>
                                        <p:tgtEl>
                                          <p:spTgt spid="29"/>
                                        </p:tgtEl>
                                      </p:cBhvr>
                                    </p:animEffect>
                                    <p:anim calcmode="lin" valueType="num">
                                      <p:cBhvr>
                                        <p:cTn id="48" dur="1000" fill="hold"/>
                                        <p:tgtEl>
                                          <p:spTgt spid="29"/>
                                        </p:tgtEl>
                                        <p:attrNameLst>
                                          <p:attrName>ppt_x</p:attrName>
                                        </p:attrNameLst>
                                      </p:cBhvr>
                                      <p:tavLst>
                                        <p:tav tm="0">
                                          <p:val>
                                            <p:strVal val="#ppt_x"/>
                                          </p:val>
                                        </p:tav>
                                        <p:tav tm="100000">
                                          <p:val>
                                            <p:strVal val="#ppt_x"/>
                                          </p:val>
                                        </p:tav>
                                      </p:tavLst>
                                    </p:anim>
                                    <p:anim calcmode="lin" valueType="num">
                                      <p:cBhvr>
                                        <p:cTn id="49" dur="1000" fill="hold"/>
                                        <p:tgtEl>
                                          <p:spTgt spid="29"/>
                                        </p:tgtEl>
                                        <p:attrNameLst>
                                          <p:attrName>ppt_y</p:attrName>
                                        </p:attrNameLst>
                                      </p:cBhvr>
                                      <p:tavLst>
                                        <p:tav tm="0">
                                          <p:val>
                                            <p:strVal val="#ppt_y+.1"/>
                                          </p:val>
                                        </p:tav>
                                        <p:tav tm="100000">
                                          <p:val>
                                            <p:strVal val="#ppt_y"/>
                                          </p:val>
                                        </p:tav>
                                      </p:tavLst>
                                    </p:anim>
                                  </p:childTnLst>
                                </p:cTn>
                              </p:par>
                              <p:par>
                                <p:cTn id="50" presetID="42" presetClass="entr" presetSubtype="0" fill="hold" nodeType="withEffect">
                                  <p:stCondLst>
                                    <p:cond delay="0"/>
                                  </p:stCondLst>
                                  <p:childTnLst>
                                    <p:set>
                                      <p:cBhvr>
                                        <p:cTn id="51" dur="1" fill="hold">
                                          <p:stCondLst>
                                            <p:cond delay="0"/>
                                          </p:stCondLst>
                                        </p:cTn>
                                        <p:tgtEl>
                                          <p:spTgt spid="3"/>
                                        </p:tgtEl>
                                        <p:attrNameLst>
                                          <p:attrName>style.visibility</p:attrName>
                                        </p:attrNameLst>
                                      </p:cBhvr>
                                      <p:to>
                                        <p:strVal val="visible"/>
                                      </p:to>
                                    </p:set>
                                    <p:animEffect transition="in" filter="fade">
                                      <p:cBhvr>
                                        <p:cTn id="52" dur="1000"/>
                                        <p:tgtEl>
                                          <p:spTgt spid="3"/>
                                        </p:tgtEl>
                                      </p:cBhvr>
                                    </p:animEffect>
                                    <p:anim calcmode="lin" valueType="num">
                                      <p:cBhvr>
                                        <p:cTn id="53" dur="1000" fill="hold"/>
                                        <p:tgtEl>
                                          <p:spTgt spid="3"/>
                                        </p:tgtEl>
                                        <p:attrNameLst>
                                          <p:attrName>ppt_x</p:attrName>
                                        </p:attrNameLst>
                                      </p:cBhvr>
                                      <p:tavLst>
                                        <p:tav tm="0">
                                          <p:val>
                                            <p:strVal val="#ppt_x"/>
                                          </p:val>
                                        </p:tav>
                                        <p:tav tm="100000">
                                          <p:val>
                                            <p:strVal val="#ppt_x"/>
                                          </p:val>
                                        </p:tav>
                                      </p:tavLst>
                                    </p:anim>
                                    <p:anim calcmode="lin" valueType="num">
                                      <p:cBhvr>
                                        <p:cTn id="54" dur="1000" fill="hold"/>
                                        <p:tgtEl>
                                          <p:spTgt spid="3"/>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p:stCondLst>
                                    <p:cond delay="0"/>
                                  </p:stCondLst>
                                  <p:childTnLst>
                                    <p:set>
                                      <p:cBhvr>
                                        <p:cTn id="56" dur="1" fill="hold">
                                          <p:stCondLst>
                                            <p:cond delay="0"/>
                                          </p:stCondLst>
                                        </p:cTn>
                                        <p:tgtEl>
                                          <p:spTgt spid="30"/>
                                        </p:tgtEl>
                                        <p:attrNameLst>
                                          <p:attrName>style.visibility</p:attrName>
                                        </p:attrNameLst>
                                      </p:cBhvr>
                                      <p:to>
                                        <p:strVal val="visible"/>
                                      </p:to>
                                    </p:set>
                                    <p:animEffect transition="in" filter="fade">
                                      <p:cBhvr>
                                        <p:cTn id="57" dur="1000"/>
                                        <p:tgtEl>
                                          <p:spTgt spid="30"/>
                                        </p:tgtEl>
                                      </p:cBhvr>
                                    </p:animEffect>
                                    <p:anim calcmode="lin" valueType="num">
                                      <p:cBhvr>
                                        <p:cTn id="58" dur="1000" fill="hold"/>
                                        <p:tgtEl>
                                          <p:spTgt spid="30"/>
                                        </p:tgtEl>
                                        <p:attrNameLst>
                                          <p:attrName>ppt_x</p:attrName>
                                        </p:attrNameLst>
                                      </p:cBhvr>
                                      <p:tavLst>
                                        <p:tav tm="0">
                                          <p:val>
                                            <p:strVal val="#ppt_x"/>
                                          </p:val>
                                        </p:tav>
                                        <p:tav tm="100000">
                                          <p:val>
                                            <p:strVal val="#ppt_x"/>
                                          </p:val>
                                        </p:tav>
                                      </p:tavLst>
                                    </p:anim>
                                    <p:anim calcmode="lin" valueType="num">
                                      <p:cBhvr>
                                        <p:cTn id="59" dur="1000" fill="hold"/>
                                        <p:tgtEl>
                                          <p:spTgt spid="30"/>
                                        </p:tgtEl>
                                        <p:attrNameLst>
                                          <p:attrName>ppt_y</p:attrName>
                                        </p:attrNameLst>
                                      </p:cBhvr>
                                      <p:tavLst>
                                        <p:tav tm="0">
                                          <p:val>
                                            <p:strVal val="#ppt_y+.1"/>
                                          </p:val>
                                        </p:tav>
                                        <p:tav tm="100000">
                                          <p:val>
                                            <p:strVal val="#ppt_y"/>
                                          </p:val>
                                        </p:tav>
                                      </p:tavLst>
                                    </p:anim>
                                  </p:childTnLst>
                                </p:cTn>
                              </p:par>
                              <p:par>
                                <p:cTn id="60" presetID="42" presetClass="entr" presetSubtype="0" fill="hold"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1000"/>
                                        <p:tgtEl>
                                          <p:spTgt spid="25"/>
                                        </p:tgtEl>
                                      </p:cBhvr>
                                    </p:animEffect>
                                    <p:anim calcmode="lin" valueType="num">
                                      <p:cBhvr>
                                        <p:cTn id="63" dur="1000" fill="hold"/>
                                        <p:tgtEl>
                                          <p:spTgt spid="25"/>
                                        </p:tgtEl>
                                        <p:attrNameLst>
                                          <p:attrName>ppt_x</p:attrName>
                                        </p:attrNameLst>
                                      </p:cBhvr>
                                      <p:tavLst>
                                        <p:tav tm="0">
                                          <p:val>
                                            <p:strVal val="#ppt_x"/>
                                          </p:val>
                                        </p:tav>
                                        <p:tav tm="100000">
                                          <p:val>
                                            <p:strVal val="#ppt_x"/>
                                          </p:val>
                                        </p:tav>
                                      </p:tavLst>
                                    </p:anim>
                                    <p:anim calcmode="lin" valueType="num">
                                      <p:cBhvr>
                                        <p:cTn id="64" dur="1000" fill="hold"/>
                                        <p:tgtEl>
                                          <p:spTgt spid="25"/>
                                        </p:tgtEl>
                                        <p:attrNameLst>
                                          <p:attrName>ppt_y</p:attrName>
                                        </p:attrNameLst>
                                      </p:cBhvr>
                                      <p:tavLst>
                                        <p:tav tm="0">
                                          <p:val>
                                            <p:strVal val="#ppt_y+.1"/>
                                          </p:val>
                                        </p:tav>
                                        <p:tav tm="100000">
                                          <p:val>
                                            <p:strVal val="#ppt_y"/>
                                          </p:val>
                                        </p:tav>
                                      </p:tavLst>
                                    </p:anim>
                                  </p:childTnLst>
                                </p:cTn>
                              </p:par>
                              <p:par>
                                <p:cTn id="65" presetID="42" presetClass="entr" presetSubtype="0" fill="hold" nodeType="withEffect">
                                  <p:stCondLst>
                                    <p:cond delay="0"/>
                                  </p:stCondLst>
                                  <p:childTnLst>
                                    <p:set>
                                      <p:cBhvr>
                                        <p:cTn id="66" dur="1" fill="hold">
                                          <p:stCondLst>
                                            <p:cond delay="0"/>
                                          </p:stCondLst>
                                        </p:cTn>
                                        <p:tgtEl>
                                          <p:spTgt spid="22"/>
                                        </p:tgtEl>
                                        <p:attrNameLst>
                                          <p:attrName>style.visibility</p:attrName>
                                        </p:attrNameLst>
                                      </p:cBhvr>
                                      <p:to>
                                        <p:strVal val="visible"/>
                                      </p:to>
                                    </p:set>
                                    <p:animEffect transition="in" filter="fade">
                                      <p:cBhvr>
                                        <p:cTn id="67" dur="1000"/>
                                        <p:tgtEl>
                                          <p:spTgt spid="22"/>
                                        </p:tgtEl>
                                      </p:cBhvr>
                                    </p:animEffect>
                                    <p:anim calcmode="lin" valueType="num">
                                      <p:cBhvr>
                                        <p:cTn id="68" dur="1000" fill="hold"/>
                                        <p:tgtEl>
                                          <p:spTgt spid="22"/>
                                        </p:tgtEl>
                                        <p:attrNameLst>
                                          <p:attrName>ppt_x</p:attrName>
                                        </p:attrNameLst>
                                      </p:cBhvr>
                                      <p:tavLst>
                                        <p:tav tm="0">
                                          <p:val>
                                            <p:strVal val="#ppt_x"/>
                                          </p:val>
                                        </p:tav>
                                        <p:tav tm="100000">
                                          <p:val>
                                            <p:strVal val="#ppt_x"/>
                                          </p:val>
                                        </p:tav>
                                      </p:tavLst>
                                    </p:anim>
                                    <p:anim calcmode="lin" valueType="num">
                                      <p:cBhvr>
                                        <p:cTn id="69" dur="1000" fill="hold"/>
                                        <p:tgtEl>
                                          <p:spTgt spid="22"/>
                                        </p:tgtEl>
                                        <p:attrNameLst>
                                          <p:attrName>ppt_y</p:attrName>
                                        </p:attrNameLst>
                                      </p:cBhvr>
                                      <p:tavLst>
                                        <p:tav tm="0">
                                          <p:val>
                                            <p:strVal val="#ppt_y+.1"/>
                                          </p:val>
                                        </p:tav>
                                        <p:tav tm="100000">
                                          <p:val>
                                            <p:strVal val="#ppt_y"/>
                                          </p:val>
                                        </p:tav>
                                      </p:tavLst>
                                    </p:anim>
                                  </p:childTnLst>
                                </p:cTn>
                              </p:par>
                              <p:par>
                                <p:cTn id="70" presetID="42" presetClass="entr" presetSubtype="0" fill="hold" nodeType="withEffect">
                                  <p:stCondLst>
                                    <p:cond delay="0"/>
                                  </p:stCondLst>
                                  <p:childTnLst>
                                    <p:set>
                                      <p:cBhvr>
                                        <p:cTn id="71" dur="1" fill="hold">
                                          <p:stCondLst>
                                            <p:cond delay="0"/>
                                          </p:stCondLst>
                                        </p:cTn>
                                        <p:tgtEl>
                                          <p:spTgt spid="16"/>
                                        </p:tgtEl>
                                        <p:attrNameLst>
                                          <p:attrName>style.visibility</p:attrName>
                                        </p:attrNameLst>
                                      </p:cBhvr>
                                      <p:to>
                                        <p:strVal val="visible"/>
                                      </p:to>
                                    </p:set>
                                    <p:animEffect transition="in" filter="fade">
                                      <p:cBhvr>
                                        <p:cTn id="72" dur="1000"/>
                                        <p:tgtEl>
                                          <p:spTgt spid="16"/>
                                        </p:tgtEl>
                                      </p:cBhvr>
                                    </p:animEffect>
                                    <p:anim calcmode="lin" valueType="num">
                                      <p:cBhvr>
                                        <p:cTn id="73" dur="1000" fill="hold"/>
                                        <p:tgtEl>
                                          <p:spTgt spid="16"/>
                                        </p:tgtEl>
                                        <p:attrNameLst>
                                          <p:attrName>ppt_x</p:attrName>
                                        </p:attrNameLst>
                                      </p:cBhvr>
                                      <p:tavLst>
                                        <p:tav tm="0">
                                          <p:val>
                                            <p:strVal val="#ppt_x"/>
                                          </p:val>
                                        </p:tav>
                                        <p:tav tm="100000">
                                          <p:val>
                                            <p:strVal val="#ppt_x"/>
                                          </p:val>
                                        </p:tav>
                                      </p:tavLst>
                                    </p:anim>
                                    <p:anim calcmode="lin" valueType="num">
                                      <p:cBhvr>
                                        <p:cTn id="74" dur="1000" fill="hold"/>
                                        <p:tgtEl>
                                          <p:spTgt spid="16"/>
                                        </p:tgtEl>
                                        <p:attrNameLst>
                                          <p:attrName>ppt_y</p:attrName>
                                        </p:attrNameLst>
                                      </p:cBhvr>
                                      <p:tavLst>
                                        <p:tav tm="0">
                                          <p:val>
                                            <p:strVal val="#ppt_y+.1"/>
                                          </p:val>
                                        </p:tav>
                                        <p:tav tm="100000">
                                          <p:val>
                                            <p:strVal val="#ppt_y"/>
                                          </p:val>
                                        </p:tav>
                                      </p:tavLst>
                                    </p:anim>
                                  </p:childTnLst>
                                </p:cTn>
                              </p:par>
                              <p:par>
                                <p:cTn id="75" presetID="42" presetClass="entr" presetSubtype="0" fill="hold" nodeType="withEffect">
                                  <p:stCondLst>
                                    <p:cond delay="0"/>
                                  </p:stCondLst>
                                  <p:childTnLst>
                                    <p:set>
                                      <p:cBhvr>
                                        <p:cTn id="76" dur="1" fill="hold">
                                          <p:stCondLst>
                                            <p:cond delay="0"/>
                                          </p:stCondLst>
                                        </p:cTn>
                                        <p:tgtEl>
                                          <p:spTgt spid="19"/>
                                        </p:tgtEl>
                                        <p:attrNameLst>
                                          <p:attrName>style.visibility</p:attrName>
                                        </p:attrNameLst>
                                      </p:cBhvr>
                                      <p:to>
                                        <p:strVal val="visible"/>
                                      </p:to>
                                    </p:set>
                                    <p:animEffect transition="in" filter="fade">
                                      <p:cBhvr>
                                        <p:cTn id="77" dur="1000"/>
                                        <p:tgtEl>
                                          <p:spTgt spid="19"/>
                                        </p:tgtEl>
                                      </p:cBhvr>
                                    </p:animEffect>
                                    <p:anim calcmode="lin" valueType="num">
                                      <p:cBhvr>
                                        <p:cTn id="78" dur="1000" fill="hold"/>
                                        <p:tgtEl>
                                          <p:spTgt spid="19"/>
                                        </p:tgtEl>
                                        <p:attrNameLst>
                                          <p:attrName>ppt_x</p:attrName>
                                        </p:attrNameLst>
                                      </p:cBhvr>
                                      <p:tavLst>
                                        <p:tav tm="0">
                                          <p:val>
                                            <p:strVal val="#ppt_x"/>
                                          </p:val>
                                        </p:tav>
                                        <p:tav tm="100000">
                                          <p:val>
                                            <p:strVal val="#ppt_x"/>
                                          </p:val>
                                        </p:tav>
                                      </p:tavLst>
                                    </p:anim>
                                    <p:anim calcmode="lin" valueType="num">
                                      <p:cBhvr>
                                        <p:cTn id="79" dur="1000" fill="hold"/>
                                        <p:tgtEl>
                                          <p:spTgt spid="19"/>
                                        </p:tgtEl>
                                        <p:attrNameLst>
                                          <p:attrName>ppt_y</p:attrName>
                                        </p:attrNameLst>
                                      </p:cBhvr>
                                      <p:tavLst>
                                        <p:tav tm="0">
                                          <p:val>
                                            <p:strVal val="#ppt_y+.1"/>
                                          </p:val>
                                        </p:tav>
                                        <p:tav tm="100000">
                                          <p:val>
                                            <p:strVal val="#ppt_y"/>
                                          </p:val>
                                        </p:tav>
                                      </p:tavLst>
                                    </p:anim>
                                  </p:childTnLst>
                                </p:cTn>
                              </p:par>
                              <p:par>
                                <p:cTn id="80" presetID="42" presetClass="entr" presetSubtype="0" fill="hold" nodeType="withEffect">
                                  <p:stCondLst>
                                    <p:cond delay="0"/>
                                  </p:stCondLst>
                                  <p:childTnLst>
                                    <p:set>
                                      <p:cBhvr>
                                        <p:cTn id="81" dur="1" fill="hold">
                                          <p:stCondLst>
                                            <p:cond delay="0"/>
                                          </p:stCondLst>
                                        </p:cTn>
                                        <p:tgtEl>
                                          <p:spTgt spid="6"/>
                                        </p:tgtEl>
                                        <p:attrNameLst>
                                          <p:attrName>style.visibility</p:attrName>
                                        </p:attrNameLst>
                                      </p:cBhvr>
                                      <p:to>
                                        <p:strVal val="visible"/>
                                      </p:to>
                                    </p:set>
                                    <p:animEffect transition="in" filter="fade">
                                      <p:cBhvr>
                                        <p:cTn id="82" dur="1000"/>
                                        <p:tgtEl>
                                          <p:spTgt spid="6"/>
                                        </p:tgtEl>
                                      </p:cBhvr>
                                    </p:animEffect>
                                    <p:anim calcmode="lin" valueType="num">
                                      <p:cBhvr>
                                        <p:cTn id="83" dur="1000" fill="hold"/>
                                        <p:tgtEl>
                                          <p:spTgt spid="6"/>
                                        </p:tgtEl>
                                        <p:attrNameLst>
                                          <p:attrName>ppt_x</p:attrName>
                                        </p:attrNameLst>
                                      </p:cBhvr>
                                      <p:tavLst>
                                        <p:tav tm="0">
                                          <p:val>
                                            <p:strVal val="#ppt_x"/>
                                          </p:val>
                                        </p:tav>
                                        <p:tav tm="100000">
                                          <p:val>
                                            <p:strVal val="#ppt_x"/>
                                          </p:val>
                                        </p:tav>
                                      </p:tavLst>
                                    </p:anim>
                                    <p:anim calcmode="lin" valueType="num">
                                      <p:cBhvr>
                                        <p:cTn id="8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85" fill="hold">
                      <p:stCondLst>
                        <p:cond delay="indefinite"/>
                      </p:stCondLst>
                      <p:childTnLst>
                        <p:par>
                          <p:cTn id="86" fill="hold">
                            <p:stCondLst>
                              <p:cond delay="0"/>
                            </p:stCondLst>
                            <p:childTnLst>
                              <p:par>
                                <p:cTn id="87" presetID="2" presetClass="entr" presetSubtype="4" fill="hold" grpId="0" nodeType="clickEffect">
                                  <p:stCondLst>
                                    <p:cond delay="0"/>
                                  </p:stCondLst>
                                  <p:childTnLst>
                                    <p:set>
                                      <p:cBhvr>
                                        <p:cTn id="88" dur="1" fill="hold">
                                          <p:stCondLst>
                                            <p:cond delay="0"/>
                                          </p:stCondLst>
                                        </p:cTn>
                                        <p:tgtEl>
                                          <p:spTgt spid="32"/>
                                        </p:tgtEl>
                                        <p:attrNameLst>
                                          <p:attrName>style.visibility</p:attrName>
                                        </p:attrNameLst>
                                      </p:cBhvr>
                                      <p:to>
                                        <p:strVal val="visible"/>
                                      </p:to>
                                    </p:set>
                                    <p:anim calcmode="lin" valueType="num">
                                      <p:cBhvr additive="base">
                                        <p:cTn id="89" dur="500" fill="hold"/>
                                        <p:tgtEl>
                                          <p:spTgt spid="32"/>
                                        </p:tgtEl>
                                        <p:attrNameLst>
                                          <p:attrName>ppt_x</p:attrName>
                                        </p:attrNameLst>
                                      </p:cBhvr>
                                      <p:tavLst>
                                        <p:tav tm="0">
                                          <p:val>
                                            <p:strVal val="#ppt_x"/>
                                          </p:val>
                                        </p:tav>
                                        <p:tav tm="100000">
                                          <p:val>
                                            <p:strVal val="#ppt_x"/>
                                          </p:val>
                                        </p:tav>
                                      </p:tavLst>
                                    </p:anim>
                                    <p:anim calcmode="lin" valueType="num">
                                      <p:cBhvr additive="base">
                                        <p:cTn id="90" dur="500" fill="hold"/>
                                        <p:tgtEl>
                                          <p:spTgt spid="32"/>
                                        </p:tgtEl>
                                        <p:attrNameLst>
                                          <p:attrName>ppt_y</p:attrName>
                                        </p:attrNameLst>
                                      </p:cBhvr>
                                      <p:tavLst>
                                        <p:tav tm="0">
                                          <p:val>
                                            <p:strVal val="1+#ppt_h/2"/>
                                          </p:val>
                                        </p:tav>
                                        <p:tav tm="100000">
                                          <p:val>
                                            <p:strVal val="#ppt_y"/>
                                          </p:val>
                                        </p:tav>
                                      </p:tavLst>
                                    </p:anim>
                                  </p:childTnLst>
                                </p:cTn>
                              </p:par>
                              <p:par>
                                <p:cTn id="91" presetID="2" presetClass="entr" presetSubtype="4" fill="hold" grpId="0" nodeType="withEffect">
                                  <p:stCondLst>
                                    <p:cond delay="0"/>
                                  </p:stCondLst>
                                  <p:childTnLst>
                                    <p:set>
                                      <p:cBhvr>
                                        <p:cTn id="92" dur="1" fill="hold">
                                          <p:stCondLst>
                                            <p:cond delay="0"/>
                                          </p:stCondLst>
                                        </p:cTn>
                                        <p:tgtEl>
                                          <p:spTgt spid="33"/>
                                        </p:tgtEl>
                                        <p:attrNameLst>
                                          <p:attrName>style.visibility</p:attrName>
                                        </p:attrNameLst>
                                      </p:cBhvr>
                                      <p:to>
                                        <p:strVal val="visible"/>
                                      </p:to>
                                    </p:set>
                                    <p:anim calcmode="lin" valueType="num">
                                      <p:cBhvr additive="base">
                                        <p:cTn id="93" dur="500" fill="hold"/>
                                        <p:tgtEl>
                                          <p:spTgt spid="33"/>
                                        </p:tgtEl>
                                        <p:attrNameLst>
                                          <p:attrName>ppt_x</p:attrName>
                                        </p:attrNameLst>
                                      </p:cBhvr>
                                      <p:tavLst>
                                        <p:tav tm="0">
                                          <p:val>
                                            <p:strVal val="#ppt_x"/>
                                          </p:val>
                                        </p:tav>
                                        <p:tav tm="100000">
                                          <p:val>
                                            <p:strVal val="#ppt_x"/>
                                          </p:val>
                                        </p:tav>
                                      </p:tavLst>
                                    </p:anim>
                                    <p:anim calcmode="lin" valueType="num">
                                      <p:cBhvr additive="base">
                                        <p:cTn id="94" dur="500" fill="hold"/>
                                        <p:tgtEl>
                                          <p:spTgt spid="33"/>
                                        </p:tgtEl>
                                        <p:attrNameLst>
                                          <p:attrName>ppt_y</p:attrName>
                                        </p:attrNameLst>
                                      </p:cBhvr>
                                      <p:tavLst>
                                        <p:tav tm="0">
                                          <p:val>
                                            <p:strVal val="1+#ppt_h/2"/>
                                          </p:val>
                                        </p:tav>
                                        <p:tav tm="100000">
                                          <p:val>
                                            <p:strVal val="#ppt_y"/>
                                          </p:val>
                                        </p:tav>
                                      </p:tavLst>
                                    </p:anim>
                                  </p:childTnLst>
                                </p:cTn>
                              </p:par>
                              <p:par>
                                <p:cTn id="95" presetID="2" presetClass="entr" presetSubtype="4" fill="hold" grpId="0" nodeType="withEffect">
                                  <p:stCondLst>
                                    <p:cond delay="0"/>
                                  </p:stCondLst>
                                  <p:childTnLst>
                                    <p:set>
                                      <p:cBhvr>
                                        <p:cTn id="96" dur="1" fill="hold">
                                          <p:stCondLst>
                                            <p:cond delay="0"/>
                                          </p:stCondLst>
                                        </p:cTn>
                                        <p:tgtEl>
                                          <p:spTgt spid="34"/>
                                        </p:tgtEl>
                                        <p:attrNameLst>
                                          <p:attrName>style.visibility</p:attrName>
                                        </p:attrNameLst>
                                      </p:cBhvr>
                                      <p:to>
                                        <p:strVal val="visible"/>
                                      </p:to>
                                    </p:set>
                                    <p:anim calcmode="lin" valueType="num">
                                      <p:cBhvr additive="base">
                                        <p:cTn id="97" dur="500" fill="hold"/>
                                        <p:tgtEl>
                                          <p:spTgt spid="34"/>
                                        </p:tgtEl>
                                        <p:attrNameLst>
                                          <p:attrName>ppt_x</p:attrName>
                                        </p:attrNameLst>
                                      </p:cBhvr>
                                      <p:tavLst>
                                        <p:tav tm="0">
                                          <p:val>
                                            <p:strVal val="#ppt_x"/>
                                          </p:val>
                                        </p:tav>
                                        <p:tav tm="100000">
                                          <p:val>
                                            <p:strVal val="#ppt_x"/>
                                          </p:val>
                                        </p:tav>
                                      </p:tavLst>
                                    </p:anim>
                                    <p:anim calcmode="lin" valueType="num">
                                      <p:cBhvr additive="base">
                                        <p:cTn id="98" dur="500" fill="hold"/>
                                        <p:tgtEl>
                                          <p:spTgt spid="34"/>
                                        </p:tgtEl>
                                        <p:attrNameLst>
                                          <p:attrName>ppt_y</p:attrName>
                                        </p:attrNameLst>
                                      </p:cBhvr>
                                      <p:tavLst>
                                        <p:tav tm="0">
                                          <p:val>
                                            <p:strVal val="1+#ppt_h/2"/>
                                          </p:val>
                                        </p:tav>
                                        <p:tav tm="100000">
                                          <p:val>
                                            <p:strVal val="#ppt_y"/>
                                          </p:val>
                                        </p:tav>
                                      </p:tavLst>
                                    </p:anim>
                                  </p:childTnLst>
                                </p:cTn>
                              </p:par>
                              <p:par>
                                <p:cTn id="99" presetID="2" presetClass="entr" presetSubtype="4" fill="hold" grpId="0" nodeType="withEffect">
                                  <p:stCondLst>
                                    <p:cond delay="0"/>
                                  </p:stCondLst>
                                  <p:childTnLst>
                                    <p:set>
                                      <p:cBhvr>
                                        <p:cTn id="100" dur="1" fill="hold">
                                          <p:stCondLst>
                                            <p:cond delay="0"/>
                                          </p:stCondLst>
                                        </p:cTn>
                                        <p:tgtEl>
                                          <p:spTgt spid="35"/>
                                        </p:tgtEl>
                                        <p:attrNameLst>
                                          <p:attrName>style.visibility</p:attrName>
                                        </p:attrNameLst>
                                      </p:cBhvr>
                                      <p:to>
                                        <p:strVal val="visible"/>
                                      </p:to>
                                    </p:set>
                                    <p:anim calcmode="lin" valueType="num">
                                      <p:cBhvr additive="base">
                                        <p:cTn id="101" dur="500" fill="hold"/>
                                        <p:tgtEl>
                                          <p:spTgt spid="35"/>
                                        </p:tgtEl>
                                        <p:attrNameLst>
                                          <p:attrName>ppt_x</p:attrName>
                                        </p:attrNameLst>
                                      </p:cBhvr>
                                      <p:tavLst>
                                        <p:tav tm="0">
                                          <p:val>
                                            <p:strVal val="#ppt_x"/>
                                          </p:val>
                                        </p:tav>
                                        <p:tav tm="100000">
                                          <p:val>
                                            <p:strVal val="#ppt_x"/>
                                          </p:val>
                                        </p:tav>
                                      </p:tavLst>
                                    </p:anim>
                                    <p:anim calcmode="lin" valueType="num">
                                      <p:cBhvr additive="base">
                                        <p:cTn id="102"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par>
                    <p:cTn id="103" fill="hold">
                      <p:stCondLst>
                        <p:cond delay="indefinite"/>
                      </p:stCondLst>
                      <p:childTnLst>
                        <p:par>
                          <p:cTn id="104" fill="hold">
                            <p:stCondLst>
                              <p:cond delay="0"/>
                            </p:stCondLst>
                            <p:childTnLst>
                              <p:par>
                                <p:cTn id="105" presetID="21" presetClass="entr" presetSubtype="1" fill="hold" nodeType="clickEffect">
                                  <p:stCondLst>
                                    <p:cond delay="0"/>
                                  </p:stCondLst>
                                  <p:childTnLst>
                                    <p:set>
                                      <p:cBhvr>
                                        <p:cTn id="106" dur="1" fill="hold">
                                          <p:stCondLst>
                                            <p:cond delay="0"/>
                                          </p:stCondLst>
                                        </p:cTn>
                                        <p:tgtEl>
                                          <p:spTgt spid="2"/>
                                        </p:tgtEl>
                                        <p:attrNameLst>
                                          <p:attrName>style.visibility</p:attrName>
                                        </p:attrNameLst>
                                      </p:cBhvr>
                                      <p:to>
                                        <p:strVal val="visible"/>
                                      </p:to>
                                    </p:set>
                                    <p:animEffect transition="in" filter="wheel(1)">
                                      <p:cBhvr>
                                        <p:cTn id="107" dur="2000"/>
                                        <p:tgtEl>
                                          <p:spTgt spid="2"/>
                                        </p:tgtEl>
                                      </p:cBhvr>
                                    </p:animEffect>
                                  </p:childTnLst>
                                </p:cTn>
                              </p:par>
                            </p:childTnLst>
                          </p:cTn>
                        </p:par>
                      </p:childTnLst>
                    </p:cTn>
                  </p:par>
                  <p:par>
                    <p:cTn id="108" fill="hold">
                      <p:stCondLst>
                        <p:cond delay="indefinite"/>
                      </p:stCondLst>
                      <p:childTnLst>
                        <p:par>
                          <p:cTn id="109" fill="hold">
                            <p:stCondLst>
                              <p:cond delay="0"/>
                            </p:stCondLst>
                            <p:childTnLst>
                              <p:par>
                                <p:cTn id="110" presetID="21" presetClass="entr" presetSubtype="1" fill="hold" nodeType="clickEffect">
                                  <p:stCondLst>
                                    <p:cond delay="0"/>
                                  </p:stCondLst>
                                  <p:childTnLst>
                                    <p:set>
                                      <p:cBhvr>
                                        <p:cTn id="111" dur="1" fill="hold">
                                          <p:stCondLst>
                                            <p:cond delay="0"/>
                                          </p:stCondLst>
                                        </p:cTn>
                                        <p:tgtEl>
                                          <p:spTgt spid="28"/>
                                        </p:tgtEl>
                                        <p:attrNameLst>
                                          <p:attrName>style.visibility</p:attrName>
                                        </p:attrNameLst>
                                      </p:cBhvr>
                                      <p:to>
                                        <p:strVal val="visible"/>
                                      </p:to>
                                    </p:set>
                                    <p:animEffect transition="in" filter="wheel(1)">
                                      <p:cBhvr>
                                        <p:cTn id="112" dur="20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1" grpId="0"/>
      <p:bldP spid="32" grpId="0"/>
      <p:bldP spid="33" grpId="0"/>
      <p:bldP spid="34" grpId="0"/>
      <p:bldP spid="35" grpId="0"/>
      <p:bldP spid="36" grpId="0"/>
      <p:bldP spid="37" grpId="0"/>
      <p:bldP spid="3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314712" y="2303133"/>
            <a:ext cx="15628803" cy="6657340"/>
          </a:xfrm>
          <a:prstGeom prst="rect">
            <a:avLst/>
          </a:prstGeom>
        </p:spPr>
        <p:txBody>
          <a:bodyPr lIns="0" tIns="0" rIns="0" bIns="0" rtlCol="0" anchor="t">
            <a:spAutoFit/>
          </a:bodyPr>
          <a:lstStyle/>
          <a:p>
            <a:pPr algn="l">
              <a:lnSpc>
                <a:spcPts val="2659"/>
              </a:lnSpc>
            </a:pPr>
            <a:r>
              <a:rPr lang="en-US" sz="1899">
                <a:solidFill>
                  <a:srgbClr val="000000"/>
                </a:solidFill>
                <a:latin typeface="Montserrat"/>
              </a:rPr>
              <a:t>This project showcases the capabilities of deep learning within the domain of computer vision, particularly in the domain of recognizing and categorizing human facial attributes such as gender and age. Despite facing challenges such as variations in imaging conditions and the complexities of human facial features, the application achieves impressive accuracy levels owing to the robustness of Convolutional Neural Network (CNN) models and the extensive Adience dataset it relies on.</a:t>
            </a:r>
          </a:p>
          <a:p>
            <a:pPr algn="l">
              <a:lnSpc>
                <a:spcPts val="2659"/>
              </a:lnSpc>
              <a:spcBef>
                <a:spcPct val="0"/>
              </a:spcBef>
            </a:pPr>
            <a:endParaRPr lang="en-US" sz="1899">
              <a:solidFill>
                <a:srgbClr val="000000"/>
              </a:solidFill>
              <a:latin typeface="Montserrat"/>
            </a:endParaRPr>
          </a:p>
          <a:p>
            <a:pPr algn="l">
              <a:lnSpc>
                <a:spcPts val="2659"/>
              </a:lnSpc>
              <a:spcBef>
                <a:spcPct val="0"/>
              </a:spcBef>
            </a:pPr>
            <a:r>
              <a:rPr lang="en-US" sz="1899">
                <a:solidFill>
                  <a:srgbClr val="000000"/>
                </a:solidFill>
                <a:latin typeface="Montserrat"/>
              </a:rPr>
              <a:t>1. Facial Detection and Recognition</a:t>
            </a:r>
          </a:p>
          <a:p>
            <a:pPr algn="l">
              <a:lnSpc>
                <a:spcPts val="2659"/>
              </a:lnSpc>
              <a:spcBef>
                <a:spcPct val="0"/>
              </a:spcBef>
            </a:pPr>
            <a:r>
              <a:rPr lang="en-US" sz="1899">
                <a:solidFill>
                  <a:srgbClr val="000000"/>
                </a:solidFill>
                <a:latin typeface="Montserrat"/>
              </a:rPr>
              <a:t>2. Gender and Age Detection: </a:t>
            </a:r>
          </a:p>
          <a:p>
            <a:pPr algn="l">
              <a:lnSpc>
                <a:spcPts val="2659"/>
              </a:lnSpc>
              <a:spcBef>
                <a:spcPct val="0"/>
              </a:spcBef>
            </a:pPr>
            <a:r>
              <a:rPr lang="en-US" sz="1899">
                <a:solidFill>
                  <a:srgbClr val="000000"/>
                </a:solidFill>
                <a:latin typeface="Montserrat"/>
              </a:rPr>
              <a:t>3. Emotion Detection:</a:t>
            </a:r>
          </a:p>
          <a:p>
            <a:pPr algn="l">
              <a:lnSpc>
                <a:spcPts val="2659"/>
              </a:lnSpc>
              <a:spcBef>
                <a:spcPct val="0"/>
              </a:spcBef>
            </a:pPr>
            <a:r>
              <a:rPr lang="en-US" sz="1899">
                <a:solidFill>
                  <a:srgbClr val="000000"/>
                </a:solidFill>
                <a:latin typeface="Montserrat"/>
              </a:rPr>
              <a:t>4. Smile Detection:</a:t>
            </a:r>
          </a:p>
          <a:p>
            <a:pPr algn="l">
              <a:lnSpc>
                <a:spcPts val="2659"/>
              </a:lnSpc>
              <a:spcBef>
                <a:spcPct val="0"/>
              </a:spcBef>
            </a:pPr>
            <a:r>
              <a:rPr lang="en-US" sz="1899">
                <a:solidFill>
                  <a:srgbClr val="000000"/>
                </a:solidFill>
                <a:latin typeface="Montserrat"/>
              </a:rPr>
              <a:t>5. Real-time Processing:</a:t>
            </a:r>
          </a:p>
          <a:p>
            <a:pPr algn="l">
              <a:lnSpc>
                <a:spcPts val="2659"/>
              </a:lnSpc>
              <a:spcBef>
                <a:spcPct val="0"/>
              </a:spcBef>
            </a:pPr>
            <a:r>
              <a:rPr lang="en-US" sz="1899">
                <a:solidFill>
                  <a:srgbClr val="000000"/>
                </a:solidFill>
                <a:latin typeface="Montserrat"/>
              </a:rPr>
              <a:t>6. Modularity and Extensibility:</a:t>
            </a:r>
          </a:p>
          <a:p>
            <a:pPr algn="l">
              <a:lnSpc>
                <a:spcPts val="2659"/>
              </a:lnSpc>
              <a:spcBef>
                <a:spcPct val="0"/>
              </a:spcBef>
            </a:pPr>
            <a:r>
              <a:rPr lang="en-US" sz="1899">
                <a:solidFill>
                  <a:srgbClr val="000000"/>
                </a:solidFill>
                <a:latin typeface="Montserrat"/>
              </a:rPr>
              <a:t>Network (CNN) models and the extensive Adience dataset it relies on.</a:t>
            </a:r>
          </a:p>
          <a:p>
            <a:pPr algn="l">
              <a:lnSpc>
                <a:spcPts val="2659"/>
              </a:lnSpc>
              <a:spcBef>
                <a:spcPct val="0"/>
              </a:spcBef>
            </a:pPr>
            <a:r>
              <a:rPr lang="en-US" sz="1899">
                <a:solidFill>
                  <a:srgbClr val="000000"/>
                </a:solidFill>
                <a:latin typeface="Montserrat"/>
              </a:rPr>
              <a:t>By leveraging CNNs, the project is able to effectively learn and extract features from facial images, allowing it to accurately classify individuals into gender and age groups. The Adience dataset, which serves as the foundation for training the model, provides a diverse range of facial images captured under various conditions, enabling the model to generalize well to real-world scenarios.</a:t>
            </a:r>
          </a:p>
          <a:p>
            <a:pPr algn="l">
              <a:lnSpc>
                <a:spcPts val="2659"/>
              </a:lnSpc>
              <a:spcBef>
                <a:spcPct val="0"/>
              </a:spcBef>
            </a:pPr>
            <a:r>
              <a:rPr lang="en-US" sz="1899">
                <a:solidFill>
                  <a:srgbClr val="000000"/>
                </a:solidFill>
                <a:latin typeface="Montserrat"/>
              </a:rPr>
              <a:t>Furthermore, optimizing the algorithm for real-time applications would be beneficial, allowing for faster and more efficient processing of facial data. This could involve techniques such as model compression, quantization, or implementing specialized hardware accelerators.</a:t>
            </a:r>
          </a:p>
          <a:p>
            <a:pPr algn="l">
              <a:lnSpc>
                <a:spcPts val="2659"/>
              </a:lnSpc>
              <a:spcBef>
                <a:spcPct val="0"/>
              </a:spcBef>
            </a:pPr>
            <a:endParaRPr lang="en-US" sz="1899">
              <a:solidFill>
                <a:srgbClr val="000000"/>
              </a:solidFill>
              <a:latin typeface="Montserrat"/>
            </a:endParaRPr>
          </a:p>
        </p:txBody>
      </p:sp>
      <p:sp>
        <p:nvSpPr>
          <p:cNvPr id="3" name="TextBox 3"/>
          <p:cNvSpPr txBox="1"/>
          <p:nvPr/>
        </p:nvSpPr>
        <p:spPr>
          <a:xfrm>
            <a:off x="1344486" y="471488"/>
            <a:ext cx="15599029" cy="1114425"/>
          </a:xfrm>
          <a:prstGeom prst="rect">
            <a:avLst/>
          </a:prstGeom>
        </p:spPr>
        <p:txBody>
          <a:bodyPr lIns="0" tIns="0" rIns="0" bIns="0" rtlCol="0" anchor="t">
            <a:spAutoFit/>
          </a:bodyPr>
          <a:lstStyle/>
          <a:p>
            <a:pPr marL="0" lvl="0" indent="0" algn="ctr">
              <a:lnSpc>
                <a:spcPts val="8841"/>
              </a:lnSpc>
              <a:spcBef>
                <a:spcPct val="0"/>
              </a:spcBef>
            </a:pPr>
            <a:r>
              <a:rPr lang="en-US" sz="7368">
                <a:solidFill>
                  <a:srgbClr val="101010"/>
                </a:solidFill>
                <a:latin typeface="Montserrat Bold"/>
              </a:rPr>
              <a:t>CONCLUSION </a:t>
            </a:r>
          </a:p>
        </p:txBody>
      </p:sp>
      <p:grpSp>
        <p:nvGrpSpPr>
          <p:cNvPr id="4" name="Group 4"/>
          <p:cNvGrpSpPr/>
          <p:nvPr/>
        </p:nvGrpSpPr>
        <p:grpSpPr>
          <a:xfrm rot="5400000">
            <a:off x="14736590" y="4577213"/>
            <a:ext cx="6451192" cy="468590"/>
            <a:chOff x="0" y="0"/>
            <a:chExt cx="3320957" cy="241222"/>
          </a:xfrm>
        </p:grpSpPr>
        <p:sp>
          <p:nvSpPr>
            <p:cNvPr id="5" name="Freeform 5"/>
            <p:cNvSpPr/>
            <p:nvPr/>
          </p:nvSpPr>
          <p:spPr>
            <a:xfrm>
              <a:off x="0" y="0"/>
              <a:ext cx="3320957" cy="241222"/>
            </a:xfrm>
            <a:custGeom>
              <a:avLst/>
              <a:gdLst/>
              <a:ahLst/>
              <a:cxnLst/>
              <a:rect l="l" t="t" r="r" b="b"/>
              <a:pathLst>
                <a:path w="3320957" h="241222">
                  <a:moveTo>
                    <a:pt x="0" y="0"/>
                  </a:moveTo>
                  <a:lnTo>
                    <a:pt x="3320957" y="0"/>
                  </a:lnTo>
                  <a:lnTo>
                    <a:pt x="3320957" y="241222"/>
                  </a:lnTo>
                  <a:lnTo>
                    <a:pt x="0" y="241222"/>
                  </a:ln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sp>
        <p:sp>
          <p:nvSpPr>
            <p:cNvPr id="6" name="TextBox 6"/>
            <p:cNvSpPr txBox="1"/>
            <p:nvPr/>
          </p:nvSpPr>
          <p:spPr>
            <a:xfrm>
              <a:off x="0" y="-38100"/>
              <a:ext cx="3320957" cy="279322"/>
            </a:xfrm>
            <a:prstGeom prst="rect">
              <a:avLst/>
            </a:prstGeom>
          </p:spPr>
          <p:txBody>
            <a:bodyPr lIns="50800" tIns="50800" rIns="50800" bIns="50800" rtlCol="0" anchor="ctr"/>
            <a:lstStyle/>
            <a:p>
              <a:pPr algn="ctr">
                <a:lnSpc>
                  <a:spcPts val="2659"/>
                </a:lnSpc>
                <a:spcBef>
                  <a:spcPct val="0"/>
                </a:spcBef>
              </a:pPr>
              <a:endParaRPr/>
            </a:p>
          </p:txBody>
        </p:sp>
      </p:grpSp>
      <p:grpSp>
        <p:nvGrpSpPr>
          <p:cNvPr id="7" name="Group 7"/>
          <p:cNvGrpSpPr/>
          <p:nvPr/>
        </p:nvGrpSpPr>
        <p:grpSpPr>
          <a:xfrm rot="5400000">
            <a:off x="14736590" y="11262894"/>
            <a:ext cx="6451192" cy="468590"/>
            <a:chOff x="0" y="0"/>
            <a:chExt cx="3320957" cy="241222"/>
          </a:xfrm>
        </p:grpSpPr>
        <p:sp>
          <p:nvSpPr>
            <p:cNvPr id="8" name="Freeform 8"/>
            <p:cNvSpPr/>
            <p:nvPr/>
          </p:nvSpPr>
          <p:spPr>
            <a:xfrm>
              <a:off x="0" y="0"/>
              <a:ext cx="3320957" cy="241222"/>
            </a:xfrm>
            <a:custGeom>
              <a:avLst/>
              <a:gdLst/>
              <a:ahLst/>
              <a:cxnLst/>
              <a:rect l="l" t="t" r="r" b="b"/>
              <a:pathLst>
                <a:path w="3320957" h="241222">
                  <a:moveTo>
                    <a:pt x="0" y="0"/>
                  </a:moveTo>
                  <a:lnTo>
                    <a:pt x="3320957" y="0"/>
                  </a:lnTo>
                  <a:lnTo>
                    <a:pt x="3320957" y="241222"/>
                  </a:lnTo>
                  <a:lnTo>
                    <a:pt x="0" y="241222"/>
                  </a:ln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sp>
        <p:sp>
          <p:nvSpPr>
            <p:cNvPr id="9" name="TextBox 9"/>
            <p:cNvSpPr txBox="1"/>
            <p:nvPr/>
          </p:nvSpPr>
          <p:spPr>
            <a:xfrm>
              <a:off x="0" y="-38100"/>
              <a:ext cx="3320957" cy="279322"/>
            </a:xfrm>
            <a:prstGeom prst="rect">
              <a:avLst/>
            </a:prstGeom>
          </p:spPr>
          <p:txBody>
            <a:bodyPr lIns="50800" tIns="50800" rIns="50800" bIns="50800" rtlCol="0" anchor="ctr"/>
            <a:lstStyle/>
            <a:p>
              <a:pPr algn="ctr">
                <a:lnSpc>
                  <a:spcPts val="2659"/>
                </a:lnSpc>
                <a:spcBef>
                  <a:spcPct val="0"/>
                </a:spcBef>
              </a:pPr>
              <a:endParaRPr/>
            </a:p>
          </p:txBody>
        </p:sp>
      </p:grpSp>
      <p:grpSp>
        <p:nvGrpSpPr>
          <p:cNvPr id="10" name="Group 10"/>
          <p:cNvGrpSpPr/>
          <p:nvPr/>
        </p:nvGrpSpPr>
        <p:grpSpPr>
          <a:xfrm rot="5400000">
            <a:off x="14736590" y="-2112104"/>
            <a:ext cx="6451192" cy="468590"/>
            <a:chOff x="0" y="0"/>
            <a:chExt cx="3320957" cy="241222"/>
          </a:xfrm>
        </p:grpSpPr>
        <p:sp>
          <p:nvSpPr>
            <p:cNvPr id="11" name="Freeform 11"/>
            <p:cNvSpPr/>
            <p:nvPr/>
          </p:nvSpPr>
          <p:spPr>
            <a:xfrm>
              <a:off x="0" y="0"/>
              <a:ext cx="3320957" cy="241222"/>
            </a:xfrm>
            <a:custGeom>
              <a:avLst/>
              <a:gdLst/>
              <a:ahLst/>
              <a:cxnLst/>
              <a:rect l="l" t="t" r="r" b="b"/>
              <a:pathLst>
                <a:path w="3320957" h="241222">
                  <a:moveTo>
                    <a:pt x="0" y="0"/>
                  </a:moveTo>
                  <a:lnTo>
                    <a:pt x="3320957" y="0"/>
                  </a:lnTo>
                  <a:lnTo>
                    <a:pt x="3320957" y="241222"/>
                  </a:lnTo>
                  <a:lnTo>
                    <a:pt x="0" y="241222"/>
                  </a:ln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sp>
        <p:sp>
          <p:nvSpPr>
            <p:cNvPr id="12" name="TextBox 12"/>
            <p:cNvSpPr txBox="1"/>
            <p:nvPr/>
          </p:nvSpPr>
          <p:spPr>
            <a:xfrm>
              <a:off x="0" y="-38100"/>
              <a:ext cx="3320957" cy="279322"/>
            </a:xfrm>
            <a:prstGeom prst="rect">
              <a:avLst/>
            </a:prstGeom>
          </p:spPr>
          <p:txBody>
            <a:bodyPr lIns="50800" tIns="50800" rIns="50800" bIns="50800" rtlCol="0" anchor="ctr"/>
            <a:lstStyle/>
            <a:p>
              <a:pPr algn="ctr">
                <a:lnSpc>
                  <a:spcPts val="2659"/>
                </a:lnSpc>
                <a:spcBef>
                  <a:spcPct val="0"/>
                </a:spcBef>
              </a:pPr>
              <a:endParaRPr/>
            </a:p>
          </p:txBody>
        </p:sp>
      </p:grpSp>
      <p:grpSp>
        <p:nvGrpSpPr>
          <p:cNvPr id="13" name="Group 13"/>
          <p:cNvGrpSpPr/>
          <p:nvPr/>
        </p:nvGrpSpPr>
        <p:grpSpPr>
          <a:xfrm rot="5400000">
            <a:off x="-2851987" y="5266094"/>
            <a:ext cx="6451192" cy="468590"/>
            <a:chOff x="0" y="0"/>
            <a:chExt cx="3320957" cy="241222"/>
          </a:xfrm>
        </p:grpSpPr>
        <p:sp>
          <p:nvSpPr>
            <p:cNvPr id="14" name="Freeform 14"/>
            <p:cNvSpPr/>
            <p:nvPr/>
          </p:nvSpPr>
          <p:spPr>
            <a:xfrm>
              <a:off x="0" y="0"/>
              <a:ext cx="3320957" cy="241222"/>
            </a:xfrm>
            <a:custGeom>
              <a:avLst/>
              <a:gdLst/>
              <a:ahLst/>
              <a:cxnLst/>
              <a:rect l="l" t="t" r="r" b="b"/>
              <a:pathLst>
                <a:path w="3320957" h="241222">
                  <a:moveTo>
                    <a:pt x="0" y="0"/>
                  </a:moveTo>
                  <a:lnTo>
                    <a:pt x="3320957" y="0"/>
                  </a:lnTo>
                  <a:lnTo>
                    <a:pt x="3320957" y="241222"/>
                  </a:lnTo>
                  <a:lnTo>
                    <a:pt x="0" y="241222"/>
                  </a:ln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sp>
        <p:sp>
          <p:nvSpPr>
            <p:cNvPr id="15" name="TextBox 15"/>
            <p:cNvSpPr txBox="1"/>
            <p:nvPr/>
          </p:nvSpPr>
          <p:spPr>
            <a:xfrm>
              <a:off x="0" y="-38100"/>
              <a:ext cx="3320957" cy="279322"/>
            </a:xfrm>
            <a:prstGeom prst="rect">
              <a:avLst/>
            </a:prstGeom>
          </p:spPr>
          <p:txBody>
            <a:bodyPr lIns="50800" tIns="50800" rIns="50800" bIns="50800" rtlCol="0" anchor="ctr"/>
            <a:lstStyle/>
            <a:p>
              <a:pPr algn="ctr">
                <a:lnSpc>
                  <a:spcPts val="2659"/>
                </a:lnSpc>
                <a:spcBef>
                  <a:spcPct val="0"/>
                </a:spcBef>
              </a:pPr>
              <a:endParaRPr/>
            </a:p>
          </p:txBody>
        </p:sp>
      </p:grpSp>
      <p:grpSp>
        <p:nvGrpSpPr>
          <p:cNvPr id="16" name="Group 16"/>
          <p:cNvGrpSpPr/>
          <p:nvPr/>
        </p:nvGrpSpPr>
        <p:grpSpPr>
          <a:xfrm rot="5400000">
            <a:off x="-2851987" y="11951774"/>
            <a:ext cx="6451192" cy="468590"/>
            <a:chOff x="0" y="0"/>
            <a:chExt cx="3320957" cy="241222"/>
          </a:xfrm>
        </p:grpSpPr>
        <p:sp>
          <p:nvSpPr>
            <p:cNvPr id="17" name="Freeform 17"/>
            <p:cNvSpPr/>
            <p:nvPr/>
          </p:nvSpPr>
          <p:spPr>
            <a:xfrm>
              <a:off x="0" y="0"/>
              <a:ext cx="3320957" cy="241222"/>
            </a:xfrm>
            <a:custGeom>
              <a:avLst/>
              <a:gdLst/>
              <a:ahLst/>
              <a:cxnLst/>
              <a:rect l="l" t="t" r="r" b="b"/>
              <a:pathLst>
                <a:path w="3320957" h="241222">
                  <a:moveTo>
                    <a:pt x="0" y="0"/>
                  </a:moveTo>
                  <a:lnTo>
                    <a:pt x="3320957" y="0"/>
                  </a:lnTo>
                  <a:lnTo>
                    <a:pt x="3320957" y="241222"/>
                  </a:lnTo>
                  <a:lnTo>
                    <a:pt x="0" y="241222"/>
                  </a:ln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sp>
        <p:sp>
          <p:nvSpPr>
            <p:cNvPr id="18" name="TextBox 18"/>
            <p:cNvSpPr txBox="1"/>
            <p:nvPr/>
          </p:nvSpPr>
          <p:spPr>
            <a:xfrm>
              <a:off x="0" y="-38100"/>
              <a:ext cx="3320957" cy="279322"/>
            </a:xfrm>
            <a:prstGeom prst="rect">
              <a:avLst/>
            </a:prstGeom>
          </p:spPr>
          <p:txBody>
            <a:bodyPr lIns="50800" tIns="50800" rIns="50800" bIns="50800" rtlCol="0" anchor="ctr"/>
            <a:lstStyle/>
            <a:p>
              <a:pPr algn="ctr">
                <a:lnSpc>
                  <a:spcPts val="2659"/>
                </a:lnSpc>
                <a:spcBef>
                  <a:spcPct val="0"/>
                </a:spcBef>
              </a:pPr>
              <a:endParaRPr/>
            </a:p>
          </p:txBody>
        </p:sp>
      </p:grpSp>
      <p:grpSp>
        <p:nvGrpSpPr>
          <p:cNvPr id="19" name="Group 19"/>
          <p:cNvGrpSpPr/>
          <p:nvPr/>
        </p:nvGrpSpPr>
        <p:grpSpPr>
          <a:xfrm rot="5400000">
            <a:off x="-2851987" y="-1423223"/>
            <a:ext cx="6451192" cy="468590"/>
            <a:chOff x="0" y="0"/>
            <a:chExt cx="3320957" cy="241222"/>
          </a:xfrm>
        </p:grpSpPr>
        <p:sp>
          <p:nvSpPr>
            <p:cNvPr id="20" name="Freeform 20"/>
            <p:cNvSpPr/>
            <p:nvPr/>
          </p:nvSpPr>
          <p:spPr>
            <a:xfrm>
              <a:off x="0" y="0"/>
              <a:ext cx="3320957" cy="241222"/>
            </a:xfrm>
            <a:custGeom>
              <a:avLst/>
              <a:gdLst/>
              <a:ahLst/>
              <a:cxnLst/>
              <a:rect l="l" t="t" r="r" b="b"/>
              <a:pathLst>
                <a:path w="3320957" h="241222">
                  <a:moveTo>
                    <a:pt x="0" y="0"/>
                  </a:moveTo>
                  <a:lnTo>
                    <a:pt x="3320957" y="0"/>
                  </a:lnTo>
                  <a:lnTo>
                    <a:pt x="3320957" y="241222"/>
                  </a:lnTo>
                  <a:lnTo>
                    <a:pt x="0" y="241222"/>
                  </a:ln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sp>
        <p:sp>
          <p:nvSpPr>
            <p:cNvPr id="21" name="TextBox 21"/>
            <p:cNvSpPr txBox="1"/>
            <p:nvPr/>
          </p:nvSpPr>
          <p:spPr>
            <a:xfrm>
              <a:off x="0" y="-38100"/>
              <a:ext cx="3320957" cy="279322"/>
            </a:xfrm>
            <a:prstGeom prst="rect">
              <a:avLst/>
            </a:prstGeom>
          </p:spPr>
          <p:txBody>
            <a:bodyPr lIns="50800" tIns="50800" rIns="50800" bIns="50800" rtlCol="0" anchor="ctr"/>
            <a:lstStyle/>
            <a:p>
              <a:pPr algn="ctr">
                <a:lnSpc>
                  <a:spcPts val="2659"/>
                </a:lnSpc>
                <a:spcBef>
                  <a:spcPct val="0"/>
                </a:spcBef>
              </a:pPr>
              <a:endParaRPr/>
            </a:p>
          </p:txBody>
        </p:sp>
      </p:gr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ppt_x"/>
                                          </p:val>
                                        </p:tav>
                                        <p:tav tm="100000">
                                          <p:val>
                                            <p:strVal val="#ppt_x"/>
                                          </p:val>
                                        </p:tav>
                                      </p:tavLst>
                                    </p:anim>
                                    <p:anim calcmode="lin" valueType="num">
                                      <p:cBhvr additive="base">
                                        <p:cTn id="8" dur="500" fill="hold"/>
                                        <p:tgtEl>
                                          <p:spTgt spid="19"/>
                                        </p:tgtEl>
                                        <p:attrNameLst>
                                          <p:attrName>ppt_y</p:attrName>
                                        </p:attrNameLst>
                                      </p:cBhvr>
                                      <p:tavLst>
                                        <p:tav tm="0">
                                          <p:val>
                                            <p:strVal val="0-#ppt_h/2"/>
                                          </p:val>
                                        </p:tav>
                                        <p:tav tm="100000">
                                          <p:val>
                                            <p:strVal val="#ppt_y"/>
                                          </p:val>
                                        </p:tav>
                                      </p:tavLst>
                                    </p:anim>
                                  </p:childTnLst>
                                </p:cTn>
                              </p:par>
                              <p:par>
                                <p:cTn id="9" presetID="2" presetClass="entr" presetSubtype="1"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ppt_x"/>
                                          </p:val>
                                        </p:tav>
                                        <p:tav tm="100000">
                                          <p:val>
                                            <p:strVal val="#ppt_x"/>
                                          </p:val>
                                        </p:tav>
                                      </p:tavLst>
                                    </p:anim>
                                    <p:anim calcmode="lin" valueType="num">
                                      <p:cBhvr additive="base">
                                        <p:cTn id="12" dur="500" fill="hold"/>
                                        <p:tgtEl>
                                          <p:spTgt spid="13"/>
                                        </p:tgtEl>
                                        <p:attrNameLst>
                                          <p:attrName>ppt_y</p:attrName>
                                        </p:attrNameLst>
                                      </p:cBhvr>
                                      <p:tavLst>
                                        <p:tav tm="0">
                                          <p:val>
                                            <p:strVal val="0-#ppt_h/2"/>
                                          </p:val>
                                        </p:tav>
                                        <p:tav tm="100000">
                                          <p:val>
                                            <p:strVal val="#ppt_y"/>
                                          </p:val>
                                        </p:tav>
                                      </p:tavLst>
                                    </p:anim>
                                  </p:childTnLst>
                                </p:cTn>
                              </p:par>
                              <p:par>
                                <p:cTn id="13" presetID="2" presetClass="entr" presetSubtype="1"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500" fill="hold"/>
                                        <p:tgtEl>
                                          <p:spTgt spid="16"/>
                                        </p:tgtEl>
                                        <p:attrNameLst>
                                          <p:attrName>ppt_x</p:attrName>
                                        </p:attrNameLst>
                                      </p:cBhvr>
                                      <p:tavLst>
                                        <p:tav tm="0">
                                          <p:val>
                                            <p:strVal val="#ppt_x"/>
                                          </p:val>
                                        </p:tav>
                                        <p:tav tm="100000">
                                          <p:val>
                                            <p:strVal val="#ppt_x"/>
                                          </p:val>
                                        </p:tav>
                                      </p:tavLst>
                                    </p:anim>
                                    <p:anim calcmode="lin" valueType="num">
                                      <p:cBhvr additive="base">
                                        <p:cTn id="16" dur="500" fill="hold"/>
                                        <p:tgtEl>
                                          <p:spTgt spid="16"/>
                                        </p:tgtEl>
                                        <p:attrNameLst>
                                          <p:attrName>ppt_y</p:attrName>
                                        </p:attrNameLst>
                                      </p:cBhvr>
                                      <p:tavLst>
                                        <p:tav tm="0">
                                          <p:val>
                                            <p:strVal val="0-#ppt_h/2"/>
                                          </p:val>
                                        </p:tav>
                                        <p:tav tm="100000">
                                          <p:val>
                                            <p:strVal val="#ppt_y"/>
                                          </p:val>
                                        </p:tav>
                                      </p:tavLst>
                                    </p:anim>
                                  </p:childTnLst>
                                </p:cTn>
                              </p:par>
                              <p:par>
                                <p:cTn id="17" presetID="2" presetClass="entr" presetSubtype="1" fill="hold" nodeType="with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0-#ppt_h/2"/>
                                          </p:val>
                                        </p:tav>
                                        <p:tav tm="100000">
                                          <p:val>
                                            <p:strVal val="#ppt_y"/>
                                          </p:val>
                                        </p:tav>
                                      </p:tavLst>
                                    </p:anim>
                                  </p:childTnLst>
                                </p:cTn>
                              </p:par>
                              <p:par>
                                <p:cTn id="21" presetID="2" presetClass="entr" presetSubtype="1" fill="hold" nodeType="withEffect">
                                  <p:stCondLst>
                                    <p:cond delay="0"/>
                                  </p:stCondLst>
                                  <p:childTnLst>
                                    <p:set>
                                      <p:cBhvr>
                                        <p:cTn id="22" dur="1" fill="hold">
                                          <p:stCondLst>
                                            <p:cond delay="0"/>
                                          </p:stCondLst>
                                        </p:cTn>
                                        <p:tgtEl>
                                          <p:spTgt spid="4"/>
                                        </p:tgtEl>
                                        <p:attrNameLst>
                                          <p:attrName>style.visibility</p:attrName>
                                        </p:attrNameLst>
                                      </p:cBhvr>
                                      <p:to>
                                        <p:strVal val="visible"/>
                                      </p:to>
                                    </p:set>
                                    <p:anim calcmode="lin" valueType="num">
                                      <p:cBhvr additive="base">
                                        <p:cTn id="23" dur="500" fill="hold"/>
                                        <p:tgtEl>
                                          <p:spTgt spid="4"/>
                                        </p:tgtEl>
                                        <p:attrNameLst>
                                          <p:attrName>ppt_x</p:attrName>
                                        </p:attrNameLst>
                                      </p:cBhvr>
                                      <p:tavLst>
                                        <p:tav tm="0">
                                          <p:val>
                                            <p:strVal val="#ppt_x"/>
                                          </p:val>
                                        </p:tav>
                                        <p:tav tm="100000">
                                          <p:val>
                                            <p:strVal val="#ppt_x"/>
                                          </p:val>
                                        </p:tav>
                                      </p:tavLst>
                                    </p:anim>
                                    <p:anim calcmode="lin" valueType="num">
                                      <p:cBhvr additive="base">
                                        <p:cTn id="24" dur="500" fill="hold"/>
                                        <p:tgtEl>
                                          <p:spTgt spid="4"/>
                                        </p:tgtEl>
                                        <p:attrNameLst>
                                          <p:attrName>ppt_y</p:attrName>
                                        </p:attrNameLst>
                                      </p:cBhvr>
                                      <p:tavLst>
                                        <p:tav tm="0">
                                          <p:val>
                                            <p:strVal val="0-#ppt_h/2"/>
                                          </p:val>
                                        </p:tav>
                                        <p:tav tm="100000">
                                          <p:val>
                                            <p:strVal val="#ppt_y"/>
                                          </p:val>
                                        </p:tav>
                                      </p:tavLst>
                                    </p:anim>
                                  </p:childTnLst>
                                </p:cTn>
                              </p:par>
                              <p:par>
                                <p:cTn id="25" presetID="2" presetClass="entr" presetSubtype="1" fill="hold" nodeType="withEffect">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cBhvr additive="base">
                                        <p:cTn id="27" dur="500" fill="hold"/>
                                        <p:tgtEl>
                                          <p:spTgt spid="10"/>
                                        </p:tgtEl>
                                        <p:attrNameLst>
                                          <p:attrName>ppt_x</p:attrName>
                                        </p:attrNameLst>
                                      </p:cBhvr>
                                      <p:tavLst>
                                        <p:tav tm="0">
                                          <p:val>
                                            <p:strVal val="#ppt_x"/>
                                          </p:val>
                                        </p:tav>
                                        <p:tav tm="100000">
                                          <p:val>
                                            <p:strVal val="#ppt_x"/>
                                          </p:val>
                                        </p:tav>
                                      </p:tavLst>
                                    </p:anim>
                                    <p:anim calcmode="lin" valueType="num">
                                      <p:cBhvr additive="base">
                                        <p:cTn id="28" dur="50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TextBox 2"/>
          <p:cNvSpPr txBox="1"/>
          <p:nvPr/>
        </p:nvSpPr>
        <p:spPr>
          <a:xfrm>
            <a:off x="612585" y="2123666"/>
            <a:ext cx="16646715" cy="5502438"/>
          </a:xfrm>
          <a:prstGeom prst="rect">
            <a:avLst/>
          </a:prstGeom>
        </p:spPr>
        <p:txBody>
          <a:bodyPr lIns="0" tIns="0" rIns="0" bIns="0" rtlCol="0" anchor="t">
            <a:spAutoFit/>
          </a:bodyPr>
          <a:lstStyle/>
          <a:p>
            <a:pPr algn="l">
              <a:lnSpc>
                <a:spcPts val="4366"/>
              </a:lnSpc>
              <a:spcBef>
                <a:spcPct val="0"/>
              </a:spcBef>
            </a:pPr>
            <a:endParaRPr/>
          </a:p>
          <a:p>
            <a:pPr algn="l">
              <a:lnSpc>
                <a:spcPts val="4366"/>
              </a:lnSpc>
              <a:spcBef>
                <a:spcPct val="0"/>
              </a:spcBef>
            </a:pPr>
            <a:r>
              <a:rPr lang="en-US" sz="3118">
                <a:solidFill>
                  <a:srgbClr val="FFFFFF"/>
                </a:solidFill>
                <a:latin typeface="Montserrat Bold"/>
              </a:rPr>
              <a:t>https://www.sciencedirect.com/science/article/pii/S2214785320362222#b0030</a:t>
            </a:r>
          </a:p>
          <a:p>
            <a:pPr algn="l">
              <a:lnSpc>
                <a:spcPts val="4366"/>
              </a:lnSpc>
              <a:spcBef>
                <a:spcPct val="0"/>
              </a:spcBef>
            </a:pPr>
            <a:endParaRPr lang="en-US" sz="3118">
              <a:solidFill>
                <a:srgbClr val="FFFFFF"/>
              </a:solidFill>
              <a:latin typeface="Montserrat Bold"/>
            </a:endParaRPr>
          </a:p>
          <a:p>
            <a:pPr algn="l">
              <a:lnSpc>
                <a:spcPts val="4366"/>
              </a:lnSpc>
              <a:spcBef>
                <a:spcPct val="0"/>
              </a:spcBef>
            </a:pPr>
            <a:r>
              <a:rPr lang="en-US" sz="3118">
                <a:solidFill>
                  <a:srgbClr val="FFFFFF"/>
                </a:solidFill>
                <a:latin typeface="Montserrat Bold"/>
              </a:rPr>
              <a:t>https://www.kdnuggets.com/2019/04/predict-age-gender-using-convolutional-neural-network-opencv.html</a:t>
            </a:r>
          </a:p>
          <a:p>
            <a:pPr algn="l">
              <a:lnSpc>
                <a:spcPts val="4366"/>
              </a:lnSpc>
              <a:spcBef>
                <a:spcPct val="0"/>
              </a:spcBef>
            </a:pPr>
            <a:endParaRPr lang="en-US" sz="3118">
              <a:solidFill>
                <a:srgbClr val="FFFFFF"/>
              </a:solidFill>
              <a:latin typeface="Montserrat Bold"/>
            </a:endParaRPr>
          </a:p>
          <a:p>
            <a:pPr algn="l">
              <a:lnSpc>
                <a:spcPts val="4366"/>
              </a:lnSpc>
              <a:spcBef>
                <a:spcPct val="0"/>
              </a:spcBef>
            </a:pPr>
            <a:r>
              <a:rPr lang="en-US" sz="3118">
                <a:solidFill>
                  <a:srgbClr val="FFFFFF"/>
                </a:solidFill>
                <a:latin typeface="Montserrat Bold"/>
              </a:rPr>
              <a:t>https://www.geeksforgeeks.org/age-and-gender-prediction-using-cnn/</a:t>
            </a:r>
          </a:p>
          <a:p>
            <a:pPr algn="l">
              <a:lnSpc>
                <a:spcPts val="4366"/>
              </a:lnSpc>
              <a:spcBef>
                <a:spcPct val="0"/>
              </a:spcBef>
            </a:pPr>
            <a:endParaRPr lang="en-US" sz="3118">
              <a:solidFill>
                <a:srgbClr val="FFFFFF"/>
              </a:solidFill>
              <a:latin typeface="Montserrat Bold"/>
            </a:endParaRPr>
          </a:p>
          <a:p>
            <a:pPr algn="l">
              <a:lnSpc>
                <a:spcPts val="4366"/>
              </a:lnSpc>
              <a:spcBef>
                <a:spcPct val="0"/>
              </a:spcBef>
            </a:pPr>
            <a:r>
              <a:rPr lang="en-US" sz="3118">
                <a:solidFill>
                  <a:srgbClr val="FFFFFF"/>
                </a:solidFill>
                <a:latin typeface="Montserrat Bold"/>
              </a:rPr>
              <a:t>https://medium.com/@skillcate/gender-detection-model-using-cnn-a-complete-guide-279706e94fdb</a:t>
            </a:r>
          </a:p>
        </p:txBody>
      </p:sp>
      <p:sp>
        <p:nvSpPr>
          <p:cNvPr id="3" name="TextBox 3"/>
          <p:cNvSpPr txBox="1"/>
          <p:nvPr/>
        </p:nvSpPr>
        <p:spPr>
          <a:xfrm>
            <a:off x="5593436" y="403123"/>
            <a:ext cx="5858619" cy="1127328"/>
          </a:xfrm>
          <a:prstGeom prst="rect">
            <a:avLst/>
          </a:prstGeom>
        </p:spPr>
        <p:txBody>
          <a:bodyPr lIns="0" tIns="0" rIns="0" bIns="0" rtlCol="0" anchor="t">
            <a:spAutoFit/>
          </a:bodyPr>
          <a:lstStyle/>
          <a:p>
            <a:pPr algn="ctr">
              <a:lnSpc>
                <a:spcPts val="9263"/>
              </a:lnSpc>
              <a:spcBef>
                <a:spcPct val="0"/>
              </a:spcBef>
            </a:pPr>
            <a:r>
              <a:rPr lang="en-US" sz="6616">
                <a:solidFill>
                  <a:srgbClr val="FFFFFF"/>
                </a:solidFill>
                <a:latin typeface="Montserrat Bold"/>
              </a:rPr>
              <a:t>REFERENCES</a:t>
            </a:r>
          </a:p>
        </p:txBody>
      </p:sp>
    </p:spTree>
  </p:cSld>
  <p:clrMapOvr>
    <a:masterClrMapping/>
  </p:clrMapOvr>
  <p:transition spd="med">
    <p:pull/>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898322">
            <a:off x="13299669" y="5075791"/>
            <a:ext cx="8700980" cy="8722787"/>
          </a:xfrm>
          <a:custGeom>
            <a:avLst/>
            <a:gdLst/>
            <a:ahLst/>
            <a:cxnLst/>
            <a:rect l="l" t="t" r="r" b="b"/>
            <a:pathLst>
              <a:path w="8700980" h="8722787">
                <a:moveTo>
                  <a:pt x="0" y="0"/>
                </a:moveTo>
                <a:lnTo>
                  <a:pt x="8700980" y="0"/>
                </a:lnTo>
                <a:lnTo>
                  <a:pt x="8700980" y="8722787"/>
                </a:lnTo>
                <a:lnTo>
                  <a:pt x="0" y="8722787"/>
                </a:lnTo>
                <a:lnTo>
                  <a:pt x="0" y="0"/>
                </a:lnTo>
                <a:close/>
              </a:path>
            </a:pathLst>
          </a:custGeom>
          <a:blipFill>
            <a:blip r:embed="rId2"/>
            <a:stretch>
              <a:fillRect/>
            </a:stretch>
          </a:blipFill>
        </p:spPr>
      </p:sp>
      <p:sp>
        <p:nvSpPr>
          <p:cNvPr id="3" name="Freeform 3"/>
          <p:cNvSpPr/>
          <p:nvPr/>
        </p:nvSpPr>
        <p:spPr>
          <a:xfrm rot="-1898322">
            <a:off x="-3784911" y="-3899454"/>
            <a:ext cx="8700980" cy="8722787"/>
          </a:xfrm>
          <a:custGeom>
            <a:avLst/>
            <a:gdLst/>
            <a:ahLst/>
            <a:cxnLst/>
            <a:rect l="l" t="t" r="r" b="b"/>
            <a:pathLst>
              <a:path w="8700980" h="8722787">
                <a:moveTo>
                  <a:pt x="0" y="0"/>
                </a:moveTo>
                <a:lnTo>
                  <a:pt x="8700980" y="0"/>
                </a:lnTo>
                <a:lnTo>
                  <a:pt x="8700980" y="8722787"/>
                </a:lnTo>
                <a:lnTo>
                  <a:pt x="0" y="8722787"/>
                </a:lnTo>
                <a:lnTo>
                  <a:pt x="0" y="0"/>
                </a:lnTo>
                <a:close/>
              </a:path>
            </a:pathLst>
          </a:custGeom>
          <a:blipFill>
            <a:blip r:embed="rId2"/>
            <a:stretch>
              <a:fillRect/>
            </a:stretch>
          </a:blipFill>
        </p:spPr>
      </p:sp>
      <p:sp>
        <p:nvSpPr>
          <p:cNvPr id="4" name="TextBox 4"/>
          <p:cNvSpPr txBox="1"/>
          <p:nvPr/>
        </p:nvSpPr>
        <p:spPr>
          <a:xfrm>
            <a:off x="5303689" y="4556547"/>
            <a:ext cx="8460437" cy="1577994"/>
          </a:xfrm>
          <a:prstGeom prst="rect">
            <a:avLst/>
          </a:prstGeom>
        </p:spPr>
        <p:txBody>
          <a:bodyPr lIns="0" tIns="0" rIns="0" bIns="0" rtlCol="0" anchor="t">
            <a:spAutoFit/>
          </a:bodyPr>
          <a:lstStyle/>
          <a:p>
            <a:pPr algn="l">
              <a:lnSpc>
                <a:spcPts val="12508"/>
              </a:lnSpc>
            </a:pPr>
            <a:r>
              <a:rPr lang="en-US" sz="10424">
                <a:solidFill>
                  <a:srgbClr val="8D2DF2"/>
                </a:solidFill>
                <a:latin typeface="Montserrat Bold"/>
              </a:rPr>
              <a:t>Thank you</a:t>
            </a:r>
          </a:p>
        </p:txBody>
      </p:sp>
    </p:spTree>
  </p:cSld>
  <p:clrMapOvr>
    <a:masterClrMapping/>
  </p:clrMapOvr>
  <p:transition spd="med">
    <p:pull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heel(1)">
                                      <p:cBhvr>
                                        <p:cTn id="7" dur="20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heel(1)">
                                      <p:cBhvr>
                                        <p:cTn id="12" dur="20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p:cTn id="17" dur="500" fill="hold"/>
                                        <p:tgtEl>
                                          <p:spTgt spid="4"/>
                                        </p:tgtEl>
                                        <p:attrNameLst>
                                          <p:attrName>ppt_w</p:attrName>
                                        </p:attrNameLst>
                                      </p:cBhvr>
                                      <p:tavLst>
                                        <p:tav tm="0">
                                          <p:val>
                                            <p:fltVal val="0"/>
                                          </p:val>
                                        </p:tav>
                                        <p:tav tm="100000">
                                          <p:val>
                                            <p:strVal val="#ppt_w"/>
                                          </p:val>
                                        </p:tav>
                                      </p:tavLst>
                                    </p:anim>
                                    <p:anim calcmode="lin" valueType="num">
                                      <p:cBhvr>
                                        <p:cTn id="18" dur="500" fill="hold"/>
                                        <p:tgtEl>
                                          <p:spTgt spid="4"/>
                                        </p:tgtEl>
                                        <p:attrNameLst>
                                          <p:attrName>ppt_h</p:attrName>
                                        </p:attrNameLst>
                                      </p:cBhvr>
                                      <p:tavLst>
                                        <p:tav tm="0">
                                          <p:val>
                                            <p:fltVal val="0"/>
                                          </p:val>
                                        </p:tav>
                                        <p:tav tm="100000">
                                          <p:val>
                                            <p:strVal val="#ppt_h"/>
                                          </p:val>
                                        </p:tav>
                                      </p:tavLst>
                                    </p:anim>
                                    <p:animEffect transition="in" filter="fade">
                                      <p:cBhvr>
                                        <p:cTn id="1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535823"/>
            <a:chOff x="0" y="0"/>
            <a:chExt cx="9414331" cy="5423651"/>
          </a:xfrm>
        </p:grpSpPr>
        <p:sp>
          <p:nvSpPr>
            <p:cNvPr id="3" name="Freeform 3"/>
            <p:cNvSpPr/>
            <p:nvPr/>
          </p:nvSpPr>
          <p:spPr>
            <a:xfrm>
              <a:off x="0" y="0"/>
              <a:ext cx="9414331" cy="5423651"/>
            </a:xfrm>
            <a:custGeom>
              <a:avLst/>
              <a:gdLst/>
              <a:ahLst/>
              <a:cxnLst/>
              <a:rect l="l" t="t" r="r" b="b"/>
              <a:pathLst>
                <a:path w="9414331" h="5423651">
                  <a:moveTo>
                    <a:pt x="0" y="0"/>
                  </a:moveTo>
                  <a:lnTo>
                    <a:pt x="9414331" y="0"/>
                  </a:lnTo>
                  <a:lnTo>
                    <a:pt x="9414331" y="5423651"/>
                  </a:lnTo>
                  <a:lnTo>
                    <a:pt x="0" y="5423651"/>
                  </a:ln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sp>
        <p:sp>
          <p:nvSpPr>
            <p:cNvPr id="4" name="TextBox 4"/>
            <p:cNvSpPr txBox="1"/>
            <p:nvPr/>
          </p:nvSpPr>
          <p:spPr>
            <a:xfrm>
              <a:off x="0" y="-38100"/>
              <a:ext cx="9414331" cy="5461751"/>
            </a:xfrm>
            <a:prstGeom prst="rect">
              <a:avLst/>
            </a:prstGeom>
          </p:spPr>
          <p:txBody>
            <a:bodyPr lIns="50800" tIns="50800" rIns="50800" bIns="50800" rtlCol="0" anchor="ctr"/>
            <a:lstStyle/>
            <a:p>
              <a:pPr algn="ctr">
                <a:lnSpc>
                  <a:spcPts val="2659"/>
                </a:lnSpc>
                <a:spcBef>
                  <a:spcPct val="0"/>
                </a:spcBef>
              </a:pPr>
              <a:endParaRPr/>
            </a:p>
          </p:txBody>
        </p:sp>
      </p:grpSp>
      <p:sp>
        <p:nvSpPr>
          <p:cNvPr id="5" name="TextBox 5"/>
          <p:cNvSpPr txBox="1"/>
          <p:nvPr/>
        </p:nvSpPr>
        <p:spPr>
          <a:xfrm>
            <a:off x="1172913" y="2449905"/>
            <a:ext cx="16086387" cy="5196690"/>
          </a:xfrm>
          <a:prstGeom prst="rect">
            <a:avLst/>
          </a:prstGeom>
        </p:spPr>
        <p:txBody>
          <a:bodyPr lIns="0" tIns="0" rIns="0" bIns="0" rtlCol="0" anchor="t">
            <a:spAutoFit/>
          </a:bodyPr>
          <a:lstStyle/>
          <a:p>
            <a:pPr algn="ctr">
              <a:lnSpc>
                <a:spcPts val="13868"/>
              </a:lnSpc>
            </a:pPr>
            <a:r>
              <a:rPr lang="en-US" sz="9905">
                <a:solidFill>
                  <a:srgbClr val="FFFFFF"/>
                </a:solidFill>
                <a:latin typeface="Montserrat Bold"/>
              </a:rPr>
              <a:t>GENDER , AGE EMOTION DETECTION</a:t>
            </a:r>
          </a:p>
          <a:p>
            <a:pPr algn="ctr">
              <a:lnSpc>
                <a:spcPts val="13868"/>
              </a:lnSpc>
              <a:spcBef>
                <a:spcPct val="0"/>
              </a:spcBef>
            </a:pPr>
            <a:r>
              <a:rPr lang="en-US" sz="9905">
                <a:solidFill>
                  <a:srgbClr val="FFFFFF"/>
                </a:solidFill>
                <a:latin typeface="Montserrat Bold"/>
              </a:rPr>
              <a:t> PROJECT</a:t>
            </a:r>
          </a:p>
        </p:txBody>
      </p:sp>
    </p:spTree>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746781" y="917518"/>
            <a:ext cx="8397219" cy="1246488"/>
          </a:xfrm>
          <a:prstGeom prst="rect">
            <a:avLst/>
          </a:prstGeom>
        </p:spPr>
        <p:txBody>
          <a:bodyPr lIns="0" tIns="0" rIns="0" bIns="0" rtlCol="0" anchor="t">
            <a:spAutoFit/>
          </a:bodyPr>
          <a:lstStyle/>
          <a:p>
            <a:pPr marL="0" lvl="0" indent="0" algn="l">
              <a:lnSpc>
                <a:spcPts val="10276"/>
              </a:lnSpc>
              <a:spcBef>
                <a:spcPct val="0"/>
              </a:spcBef>
            </a:pPr>
            <a:r>
              <a:rPr lang="en-US" sz="7340">
                <a:solidFill>
                  <a:srgbClr val="000000"/>
                </a:solidFill>
                <a:latin typeface="Montserrat Bold"/>
              </a:rPr>
              <a:t>OUTLINE</a:t>
            </a:r>
          </a:p>
        </p:txBody>
      </p:sp>
      <p:grpSp>
        <p:nvGrpSpPr>
          <p:cNvPr id="3" name="Group 3"/>
          <p:cNvGrpSpPr/>
          <p:nvPr/>
        </p:nvGrpSpPr>
        <p:grpSpPr>
          <a:xfrm>
            <a:off x="0" y="254878"/>
            <a:ext cx="6451192" cy="468590"/>
            <a:chOff x="0" y="0"/>
            <a:chExt cx="3320957" cy="241222"/>
          </a:xfrm>
        </p:grpSpPr>
        <p:sp>
          <p:nvSpPr>
            <p:cNvPr id="4" name="Freeform 4"/>
            <p:cNvSpPr/>
            <p:nvPr/>
          </p:nvSpPr>
          <p:spPr>
            <a:xfrm>
              <a:off x="0" y="0"/>
              <a:ext cx="3320957" cy="241222"/>
            </a:xfrm>
            <a:custGeom>
              <a:avLst/>
              <a:gdLst/>
              <a:ahLst/>
              <a:cxnLst/>
              <a:rect l="l" t="t" r="r" b="b"/>
              <a:pathLst>
                <a:path w="3320957" h="241222">
                  <a:moveTo>
                    <a:pt x="0" y="0"/>
                  </a:moveTo>
                  <a:lnTo>
                    <a:pt x="3320957" y="0"/>
                  </a:lnTo>
                  <a:lnTo>
                    <a:pt x="3320957" y="241222"/>
                  </a:lnTo>
                  <a:lnTo>
                    <a:pt x="0" y="241222"/>
                  </a:ln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sp>
        <p:sp>
          <p:nvSpPr>
            <p:cNvPr id="5" name="TextBox 5"/>
            <p:cNvSpPr txBox="1"/>
            <p:nvPr/>
          </p:nvSpPr>
          <p:spPr>
            <a:xfrm>
              <a:off x="0" y="-38100"/>
              <a:ext cx="3320957" cy="279322"/>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7092255" y="254878"/>
            <a:ext cx="6451192" cy="468590"/>
            <a:chOff x="0" y="0"/>
            <a:chExt cx="3320957" cy="241222"/>
          </a:xfrm>
        </p:grpSpPr>
        <p:sp>
          <p:nvSpPr>
            <p:cNvPr id="7" name="Freeform 7"/>
            <p:cNvSpPr/>
            <p:nvPr/>
          </p:nvSpPr>
          <p:spPr>
            <a:xfrm>
              <a:off x="0" y="0"/>
              <a:ext cx="3320957" cy="241222"/>
            </a:xfrm>
            <a:custGeom>
              <a:avLst/>
              <a:gdLst/>
              <a:ahLst/>
              <a:cxnLst/>
              <a:rect l="l" t="t" r="r" b="b"/>
              <a:pathLst>
                <a:path w="3320957" h="241222">
                  <a:moveTo>
                    <a:pt x="0" y="0"/>
                  </a:moveTo>
                  <a:lnTo>
                    <a:pt x="3320957" y="0"/>
                  </a:lnTo>
                  <a:lnTo>
                    <a:pt x="3320957" y="241222"/>
                  </a:lnTo>
                  <a:lnTo>
                    <a:pt x="0" y="241222"/>
                  </a:ln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sp>
        <p:sp>
          <p:nvSpPr>
            <p:cNvPr id="8" name="TextBox 8"/>
            <p:cNvSpPr txBox="1"/>
            <p:nvPr/>
          </p:nvSpPr>
          <p:spPr>
            <a:xfrm>
              <a:off x="0" y="-38100"/>
              <a:ext cx="3320957" cy="279322"/>
            </a:xfrm>
            <a:prstGeom prst="rect">
              <a:avLst/>
            </a:prstGeom>
          </p:spPr>
          <p:txBody>
            <a:bodyPr lIns="50800" tIns="50800" rIns="50800" bIns="50800" rtlCol="0" anchor="ctr"/>
            <a:lstStyle/>
            <a:p>
              <a:pPr algn="ctr">
                <a:lnSpc>
                  <a:spcPts val="2659"/>
                </a:lnSpc>
                <a:spcBef>
                  <a:spcPct val="0"/>
                </a:spcBef>
              </a:pPr>
              <a:endParaRPr/>
            </a:p>
          </p:txBody>
        </p:sp>
      </p:grpSp>
      <p:grpSp>
        <p:nvGrpSpPr>
          <p:cNvPr id="9" name="Group 9"/>
          <p:cNvGrpSpPr/>
          <p:nvPr/>
        </p:nvGrpSpPr>
        <p:grpSpPr>
          <a:xfrm>
            <a:off x="14181621" y="254878"/>
            <a:ext cx="6451192" cy="468590"/>
            <a:chOff x="0" y="0"/>
            <a:chExt cx="3320957" cy="241222"/>
          </a:xfrm>
        </p:grpSpPr>
        <p:sp>
          <p:nvSpPr>
            <p:cNvPr id="10" name="Freeform 10"/>
            <p:cNvSpPr/>
            <p:nvPr/>
          </p:nvSpPr>
          <p:spPr>
            <a:xfrm>
              <a:off x="0" y="0"/>
              <a:ext cx="3320957" cy="241222"/>
            </a:xfrm>
            <a:custGeom>
              <a:avLst/>
              <a:gdLst/>
              <a:ahLst/>
              <a:cxnLst/>
              <a:rect l="l" t="t" r="r" b="b"/>
              <a:pathLst>
                <a:path w="3320957" h="241222">
                  <a:moveTo>
                    <a:pt x="0" y="0"/>
                  </a:moveTo>
                  <a:lnTo>
                    <a:pt x="3320957" y="0"/>
                  </a:lnTo>
                  <a:lnTo>
                    <a:pt x="3320957" y="241222"/>
                  </a:lnTo>
                  <a:lnTo>
                    <a:pt x="0" y="241222"/>
                  </a:ln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sp>
        <p:sp>
          <p:nvSpPr>
            <p:cNvPr id="11" name="TextBox 11"/>
            <p:cNvSpPr txBox="1"/>
            <p:nvPr/>
          </p:nvSpPr>
          <p:spPr>
            <a:xfrm>
              <a:off x="0" y="-38100"/>
              <a:ext cx="3320957" cy="279322"/>
            </a:xfrm>
            <a:prstGeom prst="rect">
              <a:avLst/>
            </a:prstGeom>
          </p:spPr>
          <p:txBody>
            <a:bodyPr lIns="50800" tIns="50800" rIns="50800" bIns="50800" rtlCol="0" anchor="ctr"/>
            <a:lstStyle/>
            <a:p>
              <a:pPr algn="ctr">
                <a:lnSpc>
                  <a:spcPts val="2659"/>
                </a:lnSpc>
                <a:spcBef>
                  <a:spcPct val="0"/>
                </a:spcBef>
              </a:pPr>
              <a:endParaRPr/>
            </a:p>
          </p:txBody>
        </p:sp>
      </p:grpSp>
      <p:grpSp>
        <p:nvGrpSpPr>
          <p:cNvPr id="12" name="Group 12"/>
          <p:cNvGrpSpPr/>
          <p:nvPr/>
        </p:nvGrpSpPr>
        <p:grpSpPr>
          <a:xfrm>
            <a:off x="1444" y="9654503"/>
            <a:ext cx="6451192" cy="468590"/>
            <a:chOff x="0" y="0"/>
            <a:chExt cx="3320957" cy="241222"/>
          </a:xfrm>
        </p:grpSpPr>
        <p:sp>
          <p:nvSpPr>
            <p:cNvPr id="13" name="Freeform 13"/>
            <p:cNvSpPr/>
            <p:nvPr/>
          </p:nvSpPr>
          <p:spPr>
            <a:xfrm>
              <a:off x="0" y="0"/>
              <a:ext cx="3320957" cy="241222"/>
            </a:xfrm>
            <a:custGeom>
              <a:avLst/>
              <a:gdLst/>
              <a:ahLst/>
              <a:cxnLst/>
              <a:rect l="l" t="t" r="r" b="b"/>
              <a:pathLst>
                <a:path w="3320957" h="241222">
                  <a:moveTo>
                    <a:pt x="0" y="0"/>
                  </a:moveTo>
                  <a:lnTo>
                    <a:pt x="3320957" y="0"/>
                  </a:lnTo>
                  <a:lnTo>
                    <a:pt x="3320957" y="241222"/>
                  </a:lnTo>
                  <a:lnTo>
                    <a:pt x="0" y="241222"/>
                  </a:ln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sp>
        <p:sp>
          <p:nvSpPr>
            <p:cNvPr id="14" name="TextBox 14"/>
            <p:cNvSpPr txBox="1"/>
            <p:nvPr/>
          </p:nvSpPr>
          <p:spPr>
            <a:xfrm>
              <a:off x="0" y="-38100"/>
              <a:ext cx="3320957" cy="279322"/>
            </a:xfrm>
            <a:prstGeom prst="rect">
              <a:avLst/>
            </a:prstGeom>
          </p:spPr>
          <p:txBody>
            <a:bodyPr lIns="50800" tIns="50800" rIns="50800" bIns="50800" rtlCol="0" anchor="ctr"/>
            <a:lstStyle/>
            <a:p>
              <a:pPr algn="ctr">
                <a:lnSpc>
                  <a:spcPts val="2659"/>
                </a:lnSpc>
                <a:spcBef>
                  <a:spcPct val="0"/>
                </a:spcBef>
              </a:pPr>
              <a:endParaRPr/>
            </a:p>
          </p:txBody>
        </p:sp>
      </p:grpSp>
      <p:grpSp>
        <p:nvGrpSpPr>
          <p:cNvPr id="15" name="Group 15"/>
          <p:cNvGrpSpPr/>
          <p:nvPr/>
        </p:nvGrpSpPr>
        <p:grpSpPr>
          <a:xfrm>
            <a:off x="7093698" y="9654503"/>
            <a:ext cx="6451192" cy="468590"/>
            <a:chOff x="0" y="0"/>
            <a:chExt cx="3320957" cy="241222"/>
          </a:xfrm>
        </p:grpSpPr>
        <p:sp>
          <p:nvSpPr>
            <p:cNvPr id="16" name="Freeform 16"/>
            <p:cNvSpPr/>
            <p:nvPr/>
          </p:nvSpPr>
          <p:spPr>
            <a:xfrm>
              <a:off x="0" y="0"/>
              <a:ext cx="3320957" cy="241222"/>
            </a:xfrm>
            <a:custGeom>
              <a:avLst/>
              <a:gdLst/>
              <a:ahLst/>
              <a:cxnLst/>
              <a:rect l="l" t="t" r="r" b="b"/>
              <a:pathLst>
                <a:path w="3320957" h="241222">
                  <a:moveTo>
                    <a:pt x="0" y="0"/>
                  </a:moveTo>
                  <a:lnTo>
                    <a:pt x="3320957" y="0"/>
                  </a:lnTo>
                  <a:lnTo>
                    <a:pt x="3320957" y="241222"/>
                  </a:lnTo>
                  <a:lnTo>
                    <a:pt x="0" y="241222"/>
                  </a:ln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sp>
        <p:sp>
          <p:nvSpPr>
            <p:cNvPr id="17" name="TextBox 17"/>
            <p:cNvSpPr txBox="1"/>
            <p:nvPr/>
          </p:nvSpPr>
          <p:spPr>
            <a:xfrm>
              <a:off x="0" y="-38100"/>
              <a:ext cx="3320957" cy="279322"/>
            </a:xfrm>
            <a:prstGeom prst="rect">
              <a:avLst/>
            </a:prstGeom>
          </p:spPr>
          <p:txBody>
            <a:bodyPr lIns="50800" tIns="50800" rIns="50800" bIns="50800" rtlCol="0" anchor="ctr"/>
            <a:lstStyle/>
            <a:p>
              <a:pPr algn="ctr">
                <a:lnSpc>
                  <a:spcPts val="2659"/>
                </a:lnSpc>
                <a:spcBef>
                  <a:spcPct val="0"/>
                </a:spcBef>
              </a:pPr>
              <a:endParaRPr/>
            </a:p>
          </p:txBody>
        </p:sp>
      </p:grpSp>
      <p:grpSp>
        <p:nvGrpSpPr>
          <p:cNvPr id="18" name="Group 18"/>
          <p:cNvGrpSpPr/>
          <p:nvPr/>
        </p:nvGrpSpPr>
        <p:grpSpPr>
          <a:xfrm>
            <a:off x="14183065" y="9654503"/>
            <a:ext cx="6451192" cy="468590"/>
            <a:chOff x="0" y="0"/>
            <a:chExt cx="3320957" cy="241222"/>
          </a:xfrm>
        </p:grpSpPr>
        <p:sp>
          <p:nvSpPr>
            <p:cNvPr id="19" name="Freeform 19"/>
            <p:cNvSpPr/>
            <p:nvPr/>
          </p:nvSpPr>
          <p:spPr>
            <a:xfrm>
              <a:off x="0" y="0"/>
              <a:ext cx="3320957" cy="241222"/>
            </a:xfrm>
            <a:custGeom>
              <a:avLst/>
              <a:gdLst/>
              <a:ahLst/>
              <a:cxnLst/>
              <a:rect l="l" t="t" r="r" b="b"/>
              <a:pathLst>
                <a:path w="3320957" h="241222">
                  <a:moveTo>
                    <a:pt x="0" y="0"/>
                  </a:moveTo>
                  <a:lnTo>
                    <a:pt x="3320957" y="0"/>
                  </a:lnTo>
                  <a:lnTo>
                    <a:pt x="3320957" y="241222"/>
                  </a:lnTo>
                  <a:lnTo>
                    <a:pt x="0" y="241222"/>
                  </a:ln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sp>
        <p:sp>
          <p:nvSpPr>
            <p:cNvPr id="20" name="TextBox 20"/>
            <p:cNvSpPr txBox="1"/>
            <p:nvPr/>
          </p:nvSpPr>
          <p:spPr>
            <a:xfrm>
              <a:off x="0" y="-38100"/>
              <a:ext cx="3320957" cy="279322"/>
            </a:xfrm>
            <a:prstGeom prst="rect">
              <a:avLst/>
            </a:prstGeom>
          </p:spPr>
          <p:txBody>
            <a:bodyPr lIns="50800" tIns="50800" rIns="50800" bIns="50800" rtlCol="0" anchor="ctr"/>
            <a:lstStyle/>
            <a:p>
              <a:pPr algn="ctr">
                <a:lnSpc>
                  <a:spcPts val="2659"/>
                </a:lnSpc>
                <a:spcBef>
                  <a:spcPct val="0"/>
                </a:spcBef>
              </a:pPr>
              <a:endParaRPr/>
            </a:p>
          </p:txBody>
        </p:sp>
      </p:grpSp>
      <p:sp>
        <p:nvSpPr>
          <p:cNvPr id="21" name="TextBox 21"/>
          <p:cNvSpPr txBox="1"/>
          <p:nvPr/>
        </p:nvSpPr>
        <p:spPr>
          <a:xfrm>
            <a:off x="2040105" y="2901036"/>
            <a:ext cx="4950157" cy="409575"/>
          </a:xfrm>
          <a:prstGeom prst="rect">
            <a:avLst/>
          </a:prstGeom>
        </p:spPr>
        <p:txBody>
          <a:bodyPr lIns="0" tIns="0" rIns="0" bIns="0" rtlCol="0" anchor="t">
            <a:spAutoFit/>
          </a:bodyPr>
          <a:lstStyle/>
          <a:p>
            <a:pPr algn="just">
              <a:lnSpc>
                <a:spcPts val="3240"/>
              </a:lnSpc>
              <a:spcBef>
                <a:spcPct val="0"/>
              </a:spcBef>
            </a:pPr>
            <a:r>
              <a:rPr lang="en-US" sz="2700">
                <a:solidFill>
                  <a:srgbClr val="000000"/>
                </a:solidFill>
                <a:latin typeface="Montserrat Bold"/>
              </a:rPr>
              <a:t>INTRODUCTION</a:t>
            </a:r>
          </a:p>
        </p:txBody>
      </p:sp>
      <p:grpSp>
        <p:nvGrpSpPr>
          <p:cNvPr id="22" name="Group 22"/>
          <p:cNvGrpSpPr/>
          <p:nvPr/>
        </p:nvGrpSpPr>
        <p:grpSpPr>
          <a:xfrm>
            <a:off x="1351107" y="2936729"/>
            <a:ext cx="373881" cy="373881"/>
            <a:chOff x="0" y="0"/>
            <a:chExt cx="812800" cy="812800"/>
          </a:xfrm>
        </p:grpSpPr>
        <p:sp>
          <p:nvSpPr>
            <p:cNvPr id="23" name="Freeform 2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sp>
        <p:sp>
          <p:nvSpPr>
            <p:cNvPr id="24" name="TextBox 2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25" name="TextBox 25"/>
          <p:cNvSpPr txBox="1"/>
          <p:nvPr/>
        </p:nvSpPr>
        <p:spPr>
          <a:xfrm>
            <a:off x="2040105" y="3729711"/>
            <a:ext cx="4950157" cy="409575"/>
          </a:xfrm>
          <a:prstGeom prst="rect">
            <a:avLst/>
          </a:prstGeom>
        </p:spPr>
        <p:txBody>
          <a:bodyPr lIns="0" tIns="0" rIns="0" bIns="0" rtlCol="0" anchor="t">
            <a:spAutoFit/>
          </a:bodyPr>
          <a:lstStyle/>
          <a:p>
            <a:pPr algn="just">
              <a:lnSpc>
                <a:spcPts val="3240"/>
              </a:lnSpc>
              <a:spcBef>
                <a:spcPct val="0"/>
              </a:spcBef>
            </a:pPr>
            <a:r>
              <a:rPr lang="en-US" sz="2700">
                <a:solidFill>
                  <a:srgbClr val="000000"/>
                </a:solidFill>
                <a:latin typeface="Montserrat Bold"/>
              </a:rPr>
              <a:t>COMPUTER VISION</a:t>
            </a:r>
          </a:p>
        </p:txBody>
      </p:sp>
      <p:grpSp>
        <p:nvGrpSpPr>
          <p:cNvPr id="26" name="Group 26"/>
          <p:cNvGrpSpPr/>
          <p:nvPr/>
        </p:nvGrpSpPr>
        <p:grpSpPr>
          <a:xfrm>
            <a:off x="1351107" y="3765404"/>
            <a:ext cx="373881" cy="373881"/>
            <a:chOff x="0" y="0"/>
            <a:chExt cx="812800" cy="812800"/>
          </a:xfrm>
        </p:grpSpPr>
        <p:sp>
          <p:nvSpPr>
            <p:cNvPr id="27" name="Freeform 2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sp>
        <p:sp>
          <p:nvSpPr>
            <p:cNvPr id="28" name="TextBox 28"/>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29" name="TextBox 29"/>
          <p:cNvSpPr txBox="1"/>
          <p:nvPr/>
        </p:nvSpPr>
        <p:spPr>
          <a:xfrm>
            <a:off x="2040105" y="7103484"/>
            <a:ext cx="6460771" cy="409575"/>
          </a:xfrm>
          <a:prstGeom prst="rect">
            <a:avLst/>
          </a:prstGeom>
        </p:spPr>
        <p:txBody>
          <a:bodyPr lIns="0" tIns="0" rIns="0" bIns="0" rtlCol="0" anchor="t">
            <a:spAutoFit/>
          </a:bodyPr>
          <a:lstStyle/>
          <a:p>
            <a:pPr algn="just">
              <a:lnSpc>
                <a:spcPts val="3240"/>
              </a:lnSpc>
              <a:spcBef>
                <a:spcPct val="0"/>
              </a:spcBef>
            </a:pPr>
            <a:r>
              <a:rPr lang="en-US" sz="2700">
                <a:solidFill>
                  <a:srgbClr val="000000"/>
                </a:solidFill>
                <a:latin typeface="Montserrat Bold"/>
              </a:rPr>
              <a:t>DATASET</a:t>
            </a:r>
          </a:p>
        </p:txBody>
      </p:sp>
      <p:grpSp>
        <p:nvGrpSpPr>
          <p:cNvPr id="30" name="Group 30"/>
          <p:cNvGrpSpPr/>
          <p:nvPr/>
        </p:nvGrpSpPr>
        <p:grpSpPr>
          <a:xfrm>
            <a:off x="1351107" y="4632179"/>
            <a:ext cx="373881" cy="373881"/>
            <a:chOff x="0" y="0"/>
            <a:chExt cx="812800" cy="812800"/>
          </a:xfrm>
        </p:grpSpPr>
        <p:sp>
          <p:nvSpPr>
            <p:cNvPr id="31" name="Freeform 3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sp>
        <p:sp>
          <p:nvSpPr>
            <p:cNvPr id="32" name="TextBox 32"/>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33" name="TextBox 33"/>
          <p:cNvSpPr txBox="1"/>
          <p:nvPr/>
        </p:nvSpPr>
        <p:spPr>
          <a:xfrm>
            <a:off x="2040105" y="4558386"/>
            <a:ext cx="4950157" cy="409575"/>
          </a:xfrm>
          <a:prstGeom prst="rect">
            <a:avLst/>
          </a:prstGeom>
        </p:spPr>
        <p:txBody>
          <a:bodyPr lIns="0" tIns="0" rIns="0" bIns="0" rtlCol="0" anchor="t">
            <a:spAutoFit/>
          </a:bodyPr>
          <a:lstStyle/>
          <a:p>
            <a:pPr algn="just">
              <a:lnSpc>
                <a:spcPts val="3240"/>
              </a:lnSpc>
              <a:spcBef>
                <a:spcPct val="0"/>
              </a:spcBef>
            </a:pPr>
            <a:r>
              <a:rPr lang="en-US" sz="2700">
                <a:solidFill>
                  <a:srgbClr val="000000"/>
                </a:solidFill>
                <a:latin typeface="Montserrat Bold"/>
              </a:rPr>
              <a:t>METHODOLOGY</a:t>
            </a:r>
          </a:p>
        </p:txBody>
      </p:sp>
      <p:grpSp>
        <p:nvGrpSpPr>
          <p:cNvPr id="34" name="Group 34"/>
          <p:cNvGrpSpPr/>
          <p:nvPr/>
        </p:nvGrpSpPr>
        <p:grpSpPr>
          <a:xfrm>
            <a:off x="1351107" y="5460854"/>
            <a:ext cx="373881" cy="373881"/>
            <a:chOff x="0" y="0"/>
            <a:chExt cx="812800" cy="812800"/>
          </a:xfrm>
        </p:grpSpPr>
        <p:sp>
          <p:nvSpPr>
            <p:cNvPr id="35" name="Freeform 3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sp>
        <p:sp>
          <p:nvSpPr>
            <p:cNvPr id="36" name="TextBox 36"/>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37" name="TextBox 37"/>
          <p:cNvSpPr txBox="1"/>
          <p:nvPr/>
        </p:nvSpPr>
        <p:spPr>
          <a:xfrm>
            <a:off x="2040105" y="5387061"/>
            <a:ext cx="9548482" cy="409575"/>
          </a:xfrm>
          <a:prstGeom prst="rect">
            <a:avLst/>
          </a:prstGeom>
        </p:spPr>
        <p:txBody>
          <a:bodyPr lIns="0" tIns="0" rIns="0" bIns="0" rtlCol="0" anchor="t">
            <a:spAutoFit/>
          </a:bodyPr>
          <a:lstStyle/>
          <a:p>
            <a:pPr algn="just">
              <a:lnSpc>
                <a:spcPts val="3240"/>
              </a:lnSpc>
              <a:spcBef>
                <a:spcPct val="0"/>
              </a:spcBef>
            </a:pPr>
            <a:r>
              <a:rPr lang="en-US" sz="2700">
                <a:solidFill>
                  <a:srgbClr val="000000"/>
                </a:solidFill>
                <a:latin typeface="Montserrat Bold"/>
              </a:rPr>
              <a:t>AGE AND GENDER AND EMOTION DETECTION</a:t>
            </a:r>
          </a:p>
        </p:txBody>
      </p:sp>
      <p:grpSp>
        <p:nvGrpSpPr>
          <p:cNvPr id="38" name="Group 38"/>
          <p:cNvGrpSpPr/>
          <p:nvPr/>
        </p:nvGrpSpPr>
        <p:grpSpPr>
          <a:xfrm>
            <a:off x="1351107" y="6365729"/>
            <a:ext cx="373881" cy="373881"/>
            <a:chOff x="0" y="0"/>
            <a:chExt cx="812800" cy="812800"/>
          </a:xfrm>
        </p:grpSpPr>
        <p:sp>
          <p:nvSpPr>
            <p:cNvPr id="39" name="Freeform 3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sp>
        <p:sp>
          <p:nvSpPr>
            <p:cNvPr id="40" name="TextBox 40"/>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41" name="TextBox 41"/>
          <p:cNvSpPr txBox="1"/>
          <p:nvPr/>
        </p:nvSpPr>
        <p:spPr>
          <a:xfrm>
            <a:off x="2040105" y="6246234"/>
            <a:ext cx="6460771" cy="409575"/>
          </a:xfrm>
          <a:prstGeom prst="rect">
            <a:avLst/>
          </a:prstGeom>
        </p:spPr>
        <p:txBody>
          <a:bodyPr lIns="0" tIns="0" rIns="0" bIns="0" rtlCol="0" anchor="t">
            <a:spAutoFit/>
          </a:bodyPr>
          <a:lstStyle/>
          <a:p>
            <a:pPr algn="just">
              <a:lnSpc>
                <a:spcPts val="3240"/>
              </a:lnSpc>
              <a:spcBef>
                <a:spcPct val="0"/>
              </a:spcBef>
            </a:pPr>
            <a:r>
              <a:rPr lang="en-US" sz="2700">
                <a:solidFill>
                  <a:srgbClr val="000000"/>
                </a:solidFill>
                <a:latin typeface="Montserrat Bold"/>
              </a:rPr>
              <a:t>CNN ARTITECTURE </a:t>
            </a:r>
          </a:p>
        </p:txBody>
      </p:sp>
      <p:grpSp>
        <p:nvGrpSpPr>
          <p:cNvPr id="42" name="Group 42"/>
          <p:cNvGrpSpPr/>
          <p:nvPr/>
        </p:nvGrpSpPr>
        <p:grpSpPr>
          <a:xfrm>
            <a:off x="1378120" y="7232504"/>
            <a:ext cx="373881" cy="373881"/>
            <a:chOff x="0" y="0"/>
            <a:chExt cx="812800" cy="812800"/>
          </a:xfrm>
        </p:grpSpPr>
        <p:sp>
          <p:nvSpPr>
            <p:cNvPr id="43" name="Freeform 4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sp>
        <p:sp>
          <p:nvSpPr>
            <p:cNvPr id="44" name="TextBox 4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45" name="TextBox 45"/>
          <p:cNvSpPr txBox="1"/>
          <p:nvPr/>
        </p:nvSpPr>
        <p:spPr>
          <a:xfrm>
            <a:off x="2040105" y="7934082"/>
            <a:ext cx="6460771" cy="409575"/>
          </a:xfrm>
          <a:prstGeom prst="rect">
            <a:avLst/>
          </a:prstGeom>
        </p:spPr>
        <p:txBody>
          <a:bodyPr lIns="0" tIns="0" rIns="0" bIns="0" rtlCol="0" anchor="t">
            <a:spAutoFit/>
          </a:bodyPr>
          <a:lstStyle/>
          <a:p>
            <a:pPr algn="just">
              <a:lnSpc>
                <a:spcPts val="3240"/>
              </a:lnSpc>
              <a:spcBef>
                <a:spcPct val="0"/>
              </a:spcBef>
            </a:pPr>
            <a:r>
              <a:rPr lang="en-US" sz="2700">
                <a:solidFill>
                  <a:srgbClr val="000000"/>
                </a:solidFill>
                <a:latin typeface="Montserrat Bold"/>
              </a:rPr>
              <a:t>CONCLUSION</a:t>
            </a:r>
          </a:p>
        </p:txBody>
      </p:sp>
      <p:grpSp>
        <p:nvGrpSpPr>
          <p:cNvPr id="46" name="Group 46"/>
          <p:cNvGrpSpPr/>
          <p:nvPr/>
        </p:nvGrpSpPr>
        <p:grpSpPr>
          <a:xfrm>
            <a:off x="1378120" y="7969776"/>
            <a:ext cx="373881" cy="373881"/>
            <a:chOff x="0" y="0"/>
            <a:chExt cx="812800" cy="812800"/>
          </a:xfrm>
        </p:grpSpPr>
        <p:sp>
          <p:nvSpPr>
            <p:cNvPr id="47" name="Freeform 4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sp>
        <p:sp>
          <p:nvSpPr>
            <p:cNvPr id="48" name="TextBox 48"/>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Tree>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0-#ppt_w/2"/>
                                          </p:val>
                                        </p:tav>
                                        <p:tav tm="100000">
                                          <p:val>
                                            <p:strVal val="#ppt_x"/>
                                          </p:val>
                                        </p:tav>
                                      </p:tavLst>
                                    </p:anim>
                                    <p:anim calcmode="lin" valueType="num">
                                      <p:cBhvr additive="base">
                                        <p:cTn id="12" dur="500" fill="hold"/>
                                        <p:tgtEl>
                                          <p:spTgt spid="6"/>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500" fill="hold"/>
                                        <p:tgtEl>
                                          <p:spTgt spid="3"/>
                                        </p:tgtEl>
                                        <p:attrNameLst>
                                          <p:attrName>ppt_x</p:attrName>
                                        </p:attrNameLst>
                                      </p:cBhvr>
                                      <p:tavLst>
                                        <p:tav tm="0">
                                          <p:val>
                                            <p:strVal val="0-#ppt_w/2"/>
                                          </p:val>
                                        </p:tav>
                                        <p:tav tm="100000">
                                          <p:val>
                                            <p:strVal val="#ppt_x"/>
                                          </p:val>
                                        </p:tav>
                                      </p:tavLst>
                                    </p:anim>
                                    <p:anim calcmode="lin" valueType="num">
                                      <p:cBhvr additive="base">
                                        <p:cTn id="16" dur="500" fill="hold"/>
                                        <p:tgtEl>
                                          <p:spTgt spid="3"/>
                                        </p:tgtEl>
                                        <p:attrNameLst>
                                          <p:attrName>ppt_y</p:attrName>
                                        </p:attrNameLst>
                                      </p:cBhvr>
                                      <p:tavLst>
                                        <p:tav tm="0">
                                          <p:val>
                                            <p:strVal val="#ppt_y"/>
                                          </p:val>
                                        </p:tav>
                                        <p:tav tm="100000">
                                          <p:val>
                                            <p:strVal val="#ppt_y"/>
                                          </p:val>
                                        </p:tav>
                                      </p:tavLst>
                                    </p:anim>
                                  </p:childTnLst>
                                </p:cTn>
                              </p:par>
                              <p:par>
                                <p:cTn id="17" presetID="2" presetClass="entr" presetSubtype="8"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fill="hold"/>
                                        <p:tgtEl>
                                          <p:spTgt spid="12"/>
                                        </p:tgtEl>
                                        <p:attrNameLst>
                                          <p:attrName>ppt_x</p:attrName>
                                        </p:attrNameLst>
                                      </p:cBhvr>
                                      <p:tavLst>
                                        <p:tav tm="0">
                                          <p:val>
                                            <p:strVal val="0-#ppt_w/2"/>
                                          </p:val>
                                        </p:tav>
                                        <p:tav tm="100000">
                                          <p:val>
                                            <p:strVal val="#ppt_x"/>
                                          </p:val>
                                        </p:tav>
                                      </p:tavLst>
                                    </p:anim>
                                    <p:anim calcmode="lin" valueType="num">
                                      <p:cBhvr additive="base">
                                        <p:cTn id="20" dur="500" fill="hold"/>
                                        <p:tgtEl>
                                          <p:spTgt spid="12"/>
                                        </p:tgtEl>
                                        <p:attrNameLst>
                                          <p:attrName>ppt_y</p:attrName>
                                        </p:attrNameLst>
                                      </p:cBhvr>
                                      <p:tavLst>
                                        <p:tav tm="0">
                                          <p:val>
                                            <p:strVal val="#ppt_y"/>
                                          </p:val>
                                        </p:tav>
                                        <p:tav tm="100000">
                                          <p:val>
                                            <p:strVal val="#ppt_y"/>
                                          </p:val>
                                        </p:tav>
                                      </p:tavLst>
                                    </p:anim>
                                  </p:childTnLst>
                                </p:cTn>
                              </p:par>
                              <p:par>
                                <p:cTn id="21" presetID="2" presetClass="entr" presetSubtype="8" fill="hold" nodeType="withEffect">
                                  <p:stCondLst>
                                    <p:cond delay="0"/>
                                  </p:stCondLst>
                                  <p:childTnLst>
                                    <p:set>
                                      <p:cBhvr>
                                        <p:cTn id="22" dur="1" fill="hold">
                                          <p:stCondLst>
                                            <p:cond delay="0"/>
                                          </p:stCondLst>
                                        </p:cTn>
                                        <p:tgtEl>
                                          <p:spTgt spid="15"/>
                                        </p:tgtEl>
                                        <p:attrNameLst>
                                          <p:attrName>style.visibility</p:attrName>
                                        </p:attrNameLst>
                                      </p:cBhvr>
                                      <p:to>
                                        <p:strVal val="visible"/>
                                      </p:to>
                                    </p:set>
                                    <p:anim calcmode="lin" valueType="num">
                                      <p:cBhvr additive="base">
                                        <p:cTn id="23" dur="500" fill="hold"/>
                                        <p:tgtEl>
                                          <p:spTgt spid="15"/>
                                        </p:tgtEl>
                                        <p:attrNameLst>
                                          <p:attrName>ppt_x</p:attrName>
                                        </p:attrNameLst>
                                      </p:cBhvr>
                                      <p:tavLst>
                                        <p:tav tm="0">
                                          <p:val>
                                            <p:strVal val="0-#ppt_w/2"/>
                                          </p:val>
                                        </p:tav>
                                        <p:tav tm="100000">
                                          <p:val>
                                            <p:strVal val="#ppt_x"/>
                                          </p:val>
                                        </p:tav>
                                      </p:tavLst>
                                    </p:anim>
                                    <p:anim calcmode="lin" valueType="num">
                                      <p:cBhvr additive="base">
                                        <p:cTn id="24" dur="500" fill="hold"/>
                                        <p:tgtEl>
                                          <p:spTgt spid="15"/>
                                        </p:tgtEl>
                                        <p:attrNameLst>
                                          <p:attrName>ppt_y</p:attrName>
                                        </p:attrNameLst>
                                      </p:cBhvr>
                                      <p:tavLst>
                                        <p:tav tm="0">
                                          <p:val>
                                            <p:strVal val="#ppt_y"/>
                                          </p:val>
                                        </p:tav>
                                        <p:tav tm="100000">
                                          <p:val>
                                            <p:strVal val="#ppt_y"/>
                                          </p:val>
                                        </p:tav>
                                      </p:tavLst>
                                    </p:anim>
                                  </p:childTnLst>
                                </p:cTn>
                              </p:par>
                              <p:par>
                                <p:cTn id="25" presetID="2" presetClass="entr" presetSubtype="8" fill="hold" nodeType="withEffect">
                                  <p:stCondLst>
                                    <p:cond delay="0"/>
                                  </p:stCondLst>
                                  <p:childTnLst>
                                    <p:set>
                                      <p:cBhvr>
                                        <p:cTn id="26" dur="1" fill="hold">
                                          <p:stCondLst>
                                            <p:cond delay="0"/>
                                          </p:stCondLst>
                                        </p:cTn>
                                        <p:tgtEl>
                                          <p:spTgt spid="18"/>
                                        </p:tgtEl>
                                        <p:attrNameLst>
                                          <p:attrName>style.visibility</p:attrName>
                                        </p:attrNameLst>
                                      </p:cBhvr>
                                      <p:to>
                                        <p:strVal val="visible"/>
                                      </p:to>
                                    </p:set>
                                    <p:anim calcmode="lin" valueType="num">
                                      <p:cBhvr additive="base">
                                        <p:cTn id="27" dur="500" fill="hold"/>
                                        <p:tgtEl>
                                          <p:spTgt spid="18"/>
                                        </p:tgtEl>
                                        <p:attrNameLst>
                                          <p:attrName>ppt_x</p:attrName>
                                        </p:attrNameLst>
                                      </p:cBhvr>
                                      <p:tavLst>
                                        <p:tav tm="0">
                                          <p:val>
                                            <p:strVal val="0-#ppt_w/2"/>
                                          </p:val>
                                        </p:tav>
                                        <p:tav tm="100000">
                                          <p:val>
                                            <p:strVal val="#ppt_x"/>
                                          </p:val>
                                        </p:tav>
                                      </p:tavLst>
                                    </p:anim>
                                    <p:anim calcmode="lin" valueType="num">
                                      <p:cBhvr additive="base">
                                        <p:cTn id="28" dur="500" fill="hold"/>
                                        <p:tgtEl>
                                          <p:spTgt spid="1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667704" y="8993275"/>
            <a:ext cx="8629506" cy="1293725"/>
            <a:chOff x="0" y="0"/>
            <a:chExt cx="2186402" cy="327783"/>
          </a:xfrm>
        </p:grpSpPr>
        <p:sp>
          <p:nvSpPr>
            <p:cNvPr id="3" name="Freeform 3"/>
            <p:cNvSpPr/>
            <p:nvPr/>
          </p:nvSpPr>
          <p:spPr>
            <a:xfrm>
              <a:off x="0" y="0"/>
              <a:ext cx="2186402" cy="327783"/>
            </a:xfrm>
            <a:custGeom>
              <a:avLst/>
              <a:gdLst/>
              <a:ahLst/>
              <a:cxnLst/>
              <a:rect l="l" t="t" r="r" b="b"/>
              <a:pathLst>
                <a:path w="2186402" h="327783">
                  <a:moveTo>
                    <a:pt x="0" y="0"/>
                  </a:moveTo>
                  <a:lnTo>
                    <a:pt x="2186402" y="0"/>
                  </a:lnTo>
                  <a:lnTo>
                    <a:pt x="2186402" y="327783"/>
                  </a:lnTo>
                  <a:lnTo>
                    <a:pt x="0" y="327783"/>
                  </a:ln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ln cap="sq">
              <a:noFill/>
              <a:prstDash val="solid"/>
              <a:miter/>
            </a:ln>
          </p:spPr>
        </p:sp>
        <p:sp>
          <p:nvSpPr>
            <p:cNvPr id="4" name="TextBox 4"/>
            <p:cNvSpPr txBox="1"/>
            <p:nvPr/>
          </p:nvSpPr>
          <p:spPr>
            <a:xfrm>
              <a:off x="0" y="-38100"/>
              <a:ext cx="2186402" cy="365883"/>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5" name="Group 5"/>
          <p:cNvGrpSpPr/>
          <p:nvPr/>
        </p:nvGrpSpPr>
        <p:grpSpPr>
          <a:xfrm>
            <a:off x="9667704" y="0"/>
            <a:ext cx="8620296" cy="1293725"/>
            <a:chOff x="0" y="0"/>
            <a:chExt cx="2184069" cy="327783"/>
          </a:xfrm>
        </p:grpSpPr>
        <p:sp>
          <p:nvSpPr>
            <p:cNvPr id="6" name="Freeform 6"/>
            <p:cNvSpPr/>
            <p:nvPr/>
          </p:nvSpPr>
          <p:spPr>
            <a:xfrm>
              <a:off x="0" y="0"/>
              <a:ext cx="2184069" cy="327783"/>
            </a:xfrm>
            <a:custGeom>
              <a:avLst/>
              <a:gdLst/>
              <a:ahLst/>
              <a:cxnLst/>
              <a:rect l="l" t="t" r="r" b="b"/>
              <a:pathLst>
                <a:path w="2184069" h="327783">
                  <a:moveTo>
                    <a:pt x="0" y="0"/>
                  </a:moveTo>
                  <a:lnTo>
                    <a:pt x="2184069" y="0"/>
                  </a:lnTo>
                  <a:lnTo>
                    <a:pt x="2184069" y="327783"/>
                  </a:lnTo>
                  <a:lnTo>
                    <a:pt x="0" y="327783"/>
                  </a:ln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sp>
        <p:sp>
          <p:nvSpPr>
            <p:cNvPr id="7" name="TextBox 7"/>
            <p:cNvSpPr txBox="1"/>
            <p:nvPr/>
          </p:nvSpPr>
          <p:spPr>
            <a:xfrm>
              <a:off x="0" y="-38100"/>
              <a:ext cx="2184069" cy="365883"/>
            </a:xfrm>
            <a:prstGeom prst="rect">
              <a:avLst/>
            </a:prstGeom>
          </p:spPr>
          <p:txBody>
            <a:bodyPr lIns="50800" tIns="50800" rIns="50800" bIns="50800" rtlCol="0" anchor="ctr"/>
            <a:lstStyle/>
            <a:p>
              <a:pPr algn="ctr">
                <a:lnSpc>
                  <a:spcPts val="2659"/>
                </a:lnSpc>
              </a:pPr>
              <a:endParaRPr/>
            </a:p>
          </p:txBody>
        </p:sp>
      </p:grpSp>
      <p:sp>
        <p:nvSpPr>
          <p:cNvPr id="8" name="Freeform 8"/>
          <p:cNvSpPr/>
          <p:nvPr/>
        </p:nvSpPr>
        <p:spPr>
          <a:xfrm>
            <a:off x="9667704" y="1849246"/>
            <a:ext cx="8629506" cy="6588509"/>
          </a:xfrm>
          <a:custGeom>
            <a:avLst/>
            <a:gdLst/>
            <a:ahLst/>
            <a:cxnLst/>
            <a:rect l="l" t="t" r="r" b="b"/>
            <a:pathLst>
              <a:path w="8629506" h="6588509">
                <a:moveTo>
                  <a:pt x="0" y="0"/>
                </a:moveTo>
                <a:lnTo>
                  <a:pt x="8629505" y="0"/>
                </a:lnTo>
                <a:lnTo>
                  <a:pt x="8629505" y="6588508"/>
                </a:lnTo>
                <a:lnTo>
                  <a:pt x="0" y="6588508"/>
                </a:lnTo>
                <a:lnTo>
                  <a:pt x="0" y="0"/>
                </a:lnTo>
                <a:close/>
              </a:path>
            </a:pathLst>
          </a:custGeom>
          <a:blipFill>
            <a:blip r:embed="rId2"/>
            <a:stretch>
              <a:fillRect l="-5062" r="-9460"/>
            </a:stretch>
          </a:blipFill>
        </p:spPr>
      </p:sp>
      <p:sp>
        <p:nvSpPr>
          <p:cNvPr id="9" name="TextBox 9"/>
          <p:cNvSpPr txBox="1"/>
          <p:nvPr/>
        </p:nvSpPr>
        <p:spPr>
          <a:xfrm>
            <a:off x="602778" y="1160375"/>
            <a:ext cx="8259976" cy="1251828"/>
          </a:xfrm>
          <a:prstGeom prst="rect">
            <a:avLst/>
          </a:prstGeom>
        </p:spPr>
        <p:txBody>
          <a:bodyPr lIns="0" tIns="0" rIns="0" bIns="0" rtlCol="0" anchor="t">
            <a:spAutoFit/>
          </a:bodyPr>
          <a:lstStyle/>
          <a:p>
            <a:pPr marL="0" lvl="0" indent="0" algn="just">
              <a:lnSpc>
                <a:spcPts val="10276"/>
              </a:lnSpc>
              <a:spcBef>
                <a:spcPct val="0"/>
              </a:spcBef>
            </a:pPr>
            <a:r>
              <a:rPr lang="en-US" sz="7340">
                <a:solidFill>
                  <a:srgbClr val="000000"/>
                </a:solidFill>
                <a:latin typeface="Montserrat Bold"/>
              </a:rPr>
              <a:t>INTRODUCTION</a:t>
            </a:r>
          </a:p>
        </p:txBody>
      </p:sp>
      <p:sp>
        <p:nvSpPr>
          <p:cNvPr id="10" name="TextBox 10"/>
          <p:cNvSpPr txBox="1"/>
          <p:nvPr/>
        </p:nvSpPr>
        <p:spPr>
          <a:xfrm>
            <a:off x="602778" y="3664666"/>
            <a:ext cx="7263089" cy="3518165"/>
          </a:xfrm>
          <a:prstGeom prst="rect">
            <a:avLst/>
          </a:prstGeom>
        </p:spPr>
        <p:txBody>
          <a:bodyPr lIns="0" tIns="0" rIns="0" bIns="0" rtlCol="0" anchor="t">
            <a:spAutoFit/>
          </a:bodyPr>
          <a:lstStyle/>
          <a:p>
            <a:pPr algn="l">
              <a:lnSpc>
                <a:spcPts val="4010"/>
              </a:lnSpc>
              <a:spcBef>
                <a:spcPct val="0"/>
              </a:spcBef>
            </a:pPr>
            <a:r>
              <a:rPr lang="en-US" sz="2864">
                <a:solidFill>
                  <a:srgbClr val="000000"/>
                </a:solidFill>
                <a:latin typeface="Montserrat"/>
              </a:rPr>
              <a:t>The project aims to utilize deep learning to accurately predict age, gender, and emotions from facial images, facilitating seamless integration into various systems via web or mobile interfaces for practical applications in diverse domains.</a:t>
            </a: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par>
                                <p:cTn id="8" presetID="14" presetClass="entr" presetSubtype="1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randombar(horizontal)">
                                      <p:cBhvr>
                                        <p:cTn id="10" dur="500"/>
                                        <p:tgtEl>
                                          <p:spTgt spid="2"/>
                                        </p:tgtEl>
                                      </p:cBhvr>
                                    </p:animEffect>
                                  </p:childTnLst>
                                </p:cTn>
                              </p:par>
                              <p:par>
                                <p:cTn id="11" presetID="14" presetClass="entr" presetSubtype="1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randombar(horizontal)">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7573183">
            <a:off x="1419583" y="9072560"/>
            <a:ext cx="1013029" cy="1013029"/>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a:grpSpLocks noChangeAspect="1"/>
          </p:cNvGrpSpPr>
          <p:nvPr/>
        </p:nvGrpSpPr>
        <p:grpSpPr>
          <a:xfrm>
            <a:off x="-2065351" y="-1995739"/>
            <a:ext cx="10427447" cy="10302315"/>
            <a:chOff x="0" y="0"/>
            <a:chExt cx="4572000" cy="4517135"/>
          </a:xfrm>
        </p:grpSpPr>
        <p:sp>
          <p:nvSpPr>
            <p:cNvPr id="6" name="Freeform 6"/>
            <p:cNvSpPr/>
            <p:nvPr/>
          </p:nvSpPr>
          <p:spPr>
            <a:xfrm>
              <a:off x="-16554" y="-2690"/>
              <a:ext cx="4639471" cy="4549489"/>
            </a:xfrm>
            <a:custGeom>
              <a:avLst/>
              <a:gdLst/>
              <a:ahLst/>
              <a:cxnLst/>
              <a:rect l="l" t="t" r="r" b="b"/>
              <a:pathLst>
                <a:path w="4639471" h="4549489">
                  <a:moveTo>
                    <a:pt x="2642461" y="4307731"/>
                  </a:moveTo>
                  <a:cubicBezTo>
                    <a:pt x="2937643" y="4136404"/>
                    <a:pt x="3174467" y="3866873"/>
                    <a:pt x="3302943" y="3520703"/>
                  </a:cubicBezTo>
                  <a:cubicBezTo>
                    <a:pt x="3367367" y="3347118"/>
                    <a:pt x="3462613" y="3172924"/>
                    <a:pt x="3623369" y="3081058"/>
                  </a:cubicBezTo>
                  <a:cubicBezTo>
                    <a:pt x="3747343" y="3010214"/>
                    <a:pt x="3895227" y="2996898"/>
                    <a:pt x="4029388" y="2948020"/>
                  </a:cubicBezTo>
                  <a:cubicBezTo>
                    <a:pt x="4411618" y="2808768"/>
                    <a:pt x="4639471" y="2366335"/>
                    <a:pt x="4578884" y="1964073"/>
                  </a:cubicBezTo>
                  <a:cubicBezTo>
                    <a:pt x="4518297" y="1561809"/>
                    <a:pt x="4204130" y="1222063"/>
                    <a:pt x="3823417" y="1078711"/>
                  </a:cubicBezTo>
                  <a:cubicBezTo>
                    <a:pt x="3609703" y="998242"/>
                    <a:pt x="3395764" y="1015829"/>
                    <a:pt x="3183757" y="930958"/>
                  </a:cubicBezTo>
                  <a:cubicBezTo>
                    <a:pt x="2896850" y="816103"/>
                    <a:pt x="2646820" y="557580"/>
                    <a:pt x="2402676" y="368105"/>
                  </a:cubicBezTo>
                  <a:cubicBezTo>
                    <a:pt x="2158532" y="178629"/>
                    <a:pt x="1877749" y="5911"/>
                    <a:pt x="1568716" y="3231"/>
                  </a:cubicBezTo>
                  <a:cubicBezTo>
                    <a:pt x="1196035" y="0"/>
                    <a:pt x="839628" y="279246"/>
                    <a:pt x="753607" y="641873"/>
                  </a:cubicBezTo>
                  <a:cubicBezTo>
                    <a:pt x="714329" y="807457"/>
                    <a:pt x="726735" y="980722"/>
                    <a:pt x="704584" y="1149453"/>
                  </a:cubicBezTo>
                  <a:cubicBezTo>
                    <a:pt x="619399" y="1798292"/>
                    <a:pt x="38111" y="2317174"/>
                    <a:pt x="17162" y="2971245"/>
                  </a:cubicBezTo>
                  <a:cubicBezTo>
                    <a:pt x="0" y="3507080"/>
                    <a:pt x="385323" y="3994953"/>
                    <a:pt x="863032" y="4238292"/>
                  </a:cubicBezTo>
                  <a:cubicBezTo>
                    <a:pt x="1111989" y="4365108"/>
                    <a:pt x="1371700" y="4475224"/>
                    <a:pt x="1651555" y="4507960"/>
                  </a:cubicBezTo>
                  <a:cubicBezTo>
                    <a:pt x="2006569" y="4549489"/>
                    <a:pt x="2352643" y="4475944"/>
                    <a:pt x="2642461" y="4307731"/>
                  </a:cubicBezTo>
                  <a:close/>
                </a:path>
              </a:pathLst>
            </a:custGeom>
            <a:blipFill>
              <a:blip r:embed="rId2"/>
              <a:stretch>
                <a:fillRect l="-24135" r="-24135"/>
              </a:stretch>
            </a:blipFill>
          </p:spPr>
        </p:sp>
        <p:sp>
          <p:nvSpPr>
            <p:cNvPr id="7" name="Freeform 7"/>
            <p:cNvSpPr/>
            <p:nvPr/>
          </p:nvSpPr>
          <p:spPr>
            <a:xfrm>
              <a:off x="0" y="0"/>
              <a:ext cx="4572000" cy="4517135"/>
            </a:xfrm>
            <a:custGeom>
              <a:avLst/>
              <a:gdLst/>
              <a:ahLst/>
              <a:cxnLst/>
              <a:rect l="l" t="t" r="r" b="b"/>
              <a:pathLst>
                <a:path w="4572000" h="4517135">
                  <a:moveTo>
                    <a:pt x="4572000" y="4517135"/>
                  </a:moveTo>
                  <a:lnTo>
                    <a:pt x="0" y="4517135"/>
                  </a:lnTo>
                  <a:lnTo>
                    <a:pt x="0" y="0"/>
                  </a:lnTo>
                  <a:lnTo>
                    <a:pt x="4572000" y="0"/>
                  </a:lnTo>
                  <a:lnTo>
                    <a:pt x="4572000" y="4517135"/>
                  </a:lnTo>
                  <a:close/>
                </a:path>
              </a:pathLst>
            </a:custGeom>
            <a:blipFill>
              <a:blip r:embed="rId3"/>
              <a:stretch>
                <a:fillRect l="-25" r="-25"/>
              </a:stretch>
            </a:blipFill>
          </p:spPr>
        </p:sp>
      </p:grpSp>
      <p:sp>
        <p:nvSpPr>
          <p:cNvPr id="8" name="TextBox 8"/>
          <p:cNvSpPr txBox="1"/>
          <p:nvPr/>
        </p:nvSpPr>
        <p:spPr>
          <a:xfrm>
            <a:off x="8785327" y="2143261"/>
            <a:ext cx="10233228" cy="1114425"/>
          </a:xfrm>
          <a:prstGeom prst="rect">
            <a:avLst/>
          </a:prstGeom>
        </p:spPr>
        <p:txBody>
          <a:bodyPr lIns="0" tIns="0" rIns="0" bIns="0" rtlCol="0" anchor="t">
            <a:spAutoFit/>
          </a:bodyPr>
          <a:lstStyle/>
          <a:p>
            <a:pPr algn="l">
              <a:lnSpc>
                <a:spcPts val="8841"/>
              </a:lnSpc>
            </a:pPr>
            <a:r>
              <a:rPr lang="en-US" sz="7368">
                <a:solidFill>
                  <a:srgbClr val="101010"/>
                </a:solidFill>
                <a:latin typeface="Montserrat Bold"/>
              </a:rPr>
              <a:t>COMPUTER VISION</a:t>
            </a:r>
          </a:p>
        </p:txBody>
      </p:sp>
      <p:grpSp>
        <p:nvGrpSpPr>
          <p:cNvPr id="9" name="Group 9"/>
          <p:cNvGrpSpPr/>
          <p:nvPr/>
        </p:nvGrpSpPr>
        <p:grpSpPr>
          <a:xfrm rot="7573183">
            <a:off x="7994083" y="-42530"/>
            <a:ext cx="736026" cy="736026"/>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sp>
        <p:sp>
          <p:nvSpPr>
            <p:cNvPr id="11" name="TextBox 11"/>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12" name="Group 12"/>
          <p:cNvGrpSpPr/>
          <p:nvPr/>
        </p:nvGrpSpPr>
        <p:grpSpPr>
          <a:xfrm rot="7573183">
            <a:off x="16891287" y="986170"/>
            <a:ext cx="736026" cy="736026"/>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sp>
        <p:sp>
          <p:nvSpPr>
            <p:cNvPr id="14" name="TextBox 1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15" name="Group 15"/>
          <p:cNvGrpSpPr/>
          <p:nvPr/>
        </p:nvGrpSpPr>
        <p:grpSpPr>
          <a:xfrm rot="7573183">
            <a:off x="4182002" y="2829909"/>
            <a:ext cx="651018" cy="651018"/>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sp>
        <p:sp>
          <p:nvSpPr>
            <p:cNvPr id="17" name="TextBox 17"/>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18" name="Group 18"/>
          <p:cNvGrpSpPr/>
          <p:nvPr/>
        </p:nvGrpSpPr>
        <p:grpSpPr>
          <a:xfrm rot="7573183">
            <a:off x="15782386" y="9780485"/>
            <a:ext cx="1013029" cy="1013029"/>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sp>
        <p:sp>
          <p:nvSpPr>
            <p:cNvPr id="20" name="TextBox 20"/>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21" name="TextBox 21"/>
          <p:cNvSpPr txBox="1"/>
          <p:nvPr/>
        </p:nvSpPr>
        <p:spPr>
          <a:xfrm>
            <a:off x="8785327" y="4119880"/>
            <a:ext cx="7273983" cy="3564604"/>
          </a:xfrm>
          <a:prstGeom prst="rect">
            <a:avLst/>
          </a:prstGeom>
        </p:spPr>
        <p:txBody>
          <a:bodyPr lIns="0" tIns="0" rIns="0" bIns="0" rtlCol="0" anchor="t">
            <a:spAutoFit/>
          </a:bodyPr>
          <a:lstStyle/>
          <a:p>
            <a:pPr algn="l">
              <a:lnSpc>
                <a:spcPts val="3550"/>
              </a:lnSpc>
              <a:spcBef>
                <a:spcPct val="0"/>
              </a:spcBef>
            </a:pPr>
            <a:r>
              <a:rPr lang="en-US" sz="2536">
                <a:solidFill>
                  <a:srgbClr val="101010"/>
                </a:solidFill>
                <a:latin typeface="Montserrat"/>
              </a:rPr>
              <a:t>Computer Vision enables computers to interpret digital images and videos akin to human perception, involving tasks like object recognition and motion estimation. Its challenges arise from replicating the intricacies of biological vision, encompassing acquisition, analysis, and understanding of visual data.</a:t>
            </a:r>
          </a:p>
        </p:txBody>
      </p:sp>
      <p:grpSp>
        <p:nvGrpSpPr>
          <p:cNvPr id="22" name="Group 22"/>
          <p:cNvGrpSpPr/>
          <p:nvPr/>
        </p:nvGrpSpPr>
        <p:grpSpPr>
          <a:xfrm rot="7573183">
            <a:off x="10814398" y="7988787"/>
            <a:ext cx="736026" cy="736026"/>
            <a:chOff x="0" y="0"/>
            <a:chExt cx="812800" cy="812800"/>
          </a:xfrm>
        </p:grpSpPr>
        <p:sp>
          <p:nvSpPr>
            <p:cNvPr id="23" name="Freeform 2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sp>
        <p:sp>
          <p:nvSpPr>
            <p:cNvPr id="24" name="TextBox 2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amond(in)">
                                      <p:cBhvr>
                                        <p:cTn id="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806865" y="5390326"/>
            <a:ext cx="221835" cy="221835"/>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806865" y="5944384"/>
            <a:ext cx="221835" cy="221835"/>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806865" y="6528169"/>
            <a:ext cx="221835" cy="221835"/>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11" name="Group 11"/>
          <p:cNvGrpSpPr/>
          <p:nvPr/>
        </p:nvGrpSpPr>
        <p:grpSpPr>
          <a:xfrm>
            <a:off x="806865" y="7111953"/>
            <a:ext cx="221835" cy="221835"/>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14" name="Group 14"/>
          <p:cNvGrpSpPr/>
          <p:nvPr/>
        </p:nvGrpSpPr>
        <p:grpSpPr>
          <a:xfrm>
            <a:off x="806865" y="7695738"/>
            <a:ext cx="221835" cy="221835"/>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17" name="Group 17"/>
          <p:cNvGrpSpPr/>
          <p:nvPr/>
        </p:nvGrpSpPr>
        <p:grpSpPr>
          <a:xfrm>
            <a:off x="806865" y="8279523"/>
            <a:ext cx="221835" cy="221835"/>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sp>
        <p:sp>
          <p:nvSpPr>
            <p:cNvPr id="19" name="TextBox 19"/>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20" name="Freeform 20"/>
          <p:cNvSpPr/>
          <p:nvPr/>
        </p:nvSpPr>
        <p:spPr>
          <a:xfrm>
            <a:off x="12547204" y="1990309"/>
            <a:ext cx="5106207" cy="6800033"/>
          </a:xfrm>
          <a:custGeom>
            <a:avLst/>
            <a:gdLst/>
            <a:ahLst/>
            <a:cxnLst/>
            <a:rect l="l" t="t" r="r" b="b"/>
            <a:pathLst>
              <a:path w="5106207" h="6800033">
                <a:moveTo>
                  <a:pt x="0" y="0"/>
                </a:moveTo>
                <a:lnTo>
                  <a:pt x="5106207" y="0"/>
                </a:lnTo>
                <a:lnTo>
                  <a:pt x="5106207" y="6800034"/>
                </a:lnTo>
                <a:lnTo>
                  <a:pt x="0" y="6800034"/>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21" name="TextBox 21"/>
          <p:cNvSpPr txBox="1"/>
          <p:nvPr/>
        </p:nvSpPr>
        <p:spPr>
          <a:xfrm>
            <a:off x="618269" y="1028700"/>
            <a:ext cx="8525731" cy="1114425"/>
          </a:xfrm>
          <a:prstGeom prst="rect">
            <a:avLst/>
          </a:prstGeom>
        </p:spPr>
        <p:txBody>
          <a:bodyPr lIns="0" tIns="0" rIns="0" bIns="0" rtlCol="0" anchor="t">
            <a:spAutoFit/>
          </a:bodyPr>
          <a:lstStyle/>
          <a:p>
            <a:pPr marL="0" lvl="0" indent="0" algn="l">
              <a:lnSpc>
                <a:spcPts val="8841"/>
              </a:lnSpc>
              <a:spcBef>
                <a:spcPct val="0"/>
              </a:spcBef>
            </a:pPr>
            <a:r>
              <a:rPr lang="en-US" sz="7368">
                <a:solidFill>
                  <a:srgbClr val="101010"/>
                </a:solidFill>
                <a:latin typeface="Montserrat Bold"/>
              </a:rPr>
              <a:t>Methodology</a:t>
            </a:r>
          </a:p>
        </p:txBody>
      </p:sp>
      <p:sp>
        <p:nvSpPr>
          <p:cNvPr id="22" name="TextBox 22"/>
          <p:cNvSpPr txBox="1"/>
          <p:nvPr/>
        </p:nvSpPr>
        <p:spPr>
          <a:xfrm>
            <a:off x="618269" y="2462843"/>
            <a:ext cx="10433195" cy="2927483"/>
          </a:xfrm>
          <a:prstGeom prst="rect">
            <a:avLst/>
          </a:prstGeom>
        </p:spPr>
        <p:txBody>
          <a:bodyPr lIns="0" tIns="0" rIns="0" bIns="0" rtlCol="0" anchor="t">
            <a:spAutoFit/>
          </a:bodyPr>
          <a:lstStyle/>
          <a:p>
            <a:pPr algn="l">
              <a:lnSpc>
                <a:spcPts val="2930"/>
              </a:lnSpc>
            </a:pPr>
            <a:r>
              <a:rPr lang="en-US" sz="2093">
                <a:solidFill>
                  <a:srgbClr val="101010"/>
                </a:solidFill>
                <a:latin typeface="Montserrat"/>
              </a:rPr>
              <a:t>The research explores CNN-based age and gender prediction from facial images, utilizing various datasets and methodologies. Studies employ neural networks for precise classification, comparing RGB and grayscale images across different testing scenarios. Practical applications, including Android apps for retail, demonstrate the relevance of this research in real-world settings.</a:t>
            </a:r>
          </a:p>
          <a:p>
            <a:pPr algn="l">
              <a:lnSpc>
                <a:spcPts val="2930"/>
              </a:lnSpc>
            </a:pPr>
            <a:r>
              <a:rPr lang="en-US" sz="2093">
                <a:solidFill>
                  <a:srgbClr val="101010"/>
                </a:solidFill>
                <a:latin typeface="Montserrat"/>
              </a:rPr>
              <a:t>The work flow of the proposed age and genderand emotion predictor is</a:t>
            </a:r>
          </a:p>
          <a:p>
            <a:pPr marL="0" lvl="0" indent="0" algn="l">
              <a:lnSpc>
                <a:spcPts val="2930"/>
              </a:lnSpc>
              <a:spcBef>
                <a:spcPct val="0"/>
              </a:spcBef>
            </a:pPr>
            <a:endParaRPr lang="en-US" sz="2093">
              <a:solidFill>
                <a:srgbClr val="101010"/>
              </a:solidFill>
              <a:latin typeface="Montserrat"/>
            </a:endParaRPr>
          </a:p>
        </p:txBody>
      </p:sp>
      <p:sp>
        <p:nvSpPr>
          <p:cNvPr id="23" name="TextBox 23"/>
          <p:cNvSpPr txBox="1"/>
          <p:nvPr/>
        </p:nvSpPr>
        <p:spPr>
          <a:xfrm>
            <a:off x="1259169" y="5209351"/>
            <a:ext cx="9792295" cy="3303321"/>
          </a:xfrm>
          <a:prstGeom prst="rect">
            <a:avLst/>
          </a:prstGeom>
        </p:spPr>
        <p:txBody>
          <a:bodyPr lIns="0" tIns="0" rIns="0" bIns="0" rtlCol="0" anchor="t">
            <a:spAutoFit/>
          </a:bodyPr>
          <a:lstStyle/>
          <a:p>
            <a:pPr algn="l">
              <a:lnSpc>
                <a:spcPts val="4472"/>
              </a:lnSpc>
            </a:pPr>
            <a:r>
              <a:rPr lang="en-US" sz="2090">
                <a:solidFill>
                  <a:srgbClr val="101010"/>
                </a:solidFill>
                <a:latin typeface="Montserrat"/>
              </a:rPr>
              <a:t>Capturing Video In Real-Time</a:t>
            </a:r>
          </a:p>
          <a:p>
            <a:pPr algn="l">
              <a:lnSpc>
                <a:spcPts val="4472"/>
              </a:lnSpc>
            </a:pPr>
            <a:r>
              <a:rPr lang="en-US" sz="2090">
                <a:solidFill>
                  <a:srgbClr val="101010"/>
                </a:solidFill>
                <a:latin typeface="Montserrat"/>
              </a:rPr>
              <a:t>Command For Image Analysis: Python Detect.Py --Image &lt;Image_Name&gt;</a:t>
            </a:r>
          </a:p>
          <a:p>
            <a:pPr algn="l">
              <a:lnSpc>
                <a:spcPts val="4472"/>
              </a:lnSpc>
            </a:pPr>
            <a:r>
              <a:rPr lang="en-US" sz="2090">
                <a:solidFill>
                  <a:srgbClr val="101010"/>
                </a:solidFill>
                <a:latin typeface="Montserrat"/>
              </a:rPr>
              <a:t>Age Detection </a:t>
            </a:r>
          </a:p>
          <a:p>
            <a:pPr algn="l">
              <a:lnSpc>
                <a:spcPts val="4472"/>
              </a:lnSpc>
            </a:pPr>
            <a:r>
              <a:rPr lang="en-US" sz="2090">
                <a:solidFill>
                  <a:srgbClr val="101010"/>
                </a:solidFill>
                <a:latin typeface="Montserrat"/>
              </a:rPr>
              <a:t>Gender Classification </a:t>
            </a:r>
          </a:p>
          <a:p>
            <a:pPr algn="l">
              <a:lnSpc>
                <a:spcPts val="4472"/>
              </a:lnSpc>
            </a:pPr>
            <a:r>
              <a:rPr lang="en-US" sz="2090">
                <a:solidFill>
                  <a:srgbClr val="101010"/>
                </a:solidFill>
                <a:latin typeface="Montserrat"/>
              </a:rPr>
              <a:t>Emotion Detection</a:t>
            </a:r>
          </a:p>
          <a:p>
            <a:pPr algn="l">
              <a:lnSpc>
                <a:spcPts val="4472"/>
              </a:lnSpc>
            </a:pPr>
            <a:r>
              <a:rPr lang="en-US" sz="2090">
                <a:solidFill>
                  <a:srgbClr val="101010"/>
                </a:solidFill>
                <a:latin typeface="Montserrat"/>
              </a:rPr>
              <a:t>Smile Detection And Save The Picture</a:t>
            </a:r>
          </a:p>
        </p:txBody>
      </p:sp>
      <p:grpSp>
        <p:nvGrpSpPr>
          <p:cNvPr id="24" name="Group 24"/>
          <p:cNvGrpSpPr/>
          <p:nvPr/>
        </p:nvGrpSpPr>
        <p:grpSpPr>
          <a:xfrm rot="7573183">
            <a:off x="-223470" y="9636749"/>
            <a:ext cx="1013029" cy="1013029"/>
            <a:chOff x="0" y="0"/>
            <a:chExt cx="812800" cy="812800"/>
          </a:xfrm>
        </p:grpSpPr>
        <p:sp>
          <p:nvSpPr>
            <p:cNvPr id="25" name="Freeform 2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sp>
        <p:sp>
          <p:nvSpPr>
            <p:cNvPr id="26" name="TextBox 26"/>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27" name="Group 27"/>
          <p:cNvGrpSpPr/>
          <p:nvPr/>
        </p:nvGrpSpPr>
        <p:grpSpPr>
          <a:xfrm rot="7573183">
            <a:off x="15782386" y="9780485"/>
            <a:ext cx="1013029" cy="1013029"/>
            <a:chOff x="0" y="0"/>
            <a:chExt cx="812800" cy="812800"/>
          </a:xfrm>
        </p:grpSpPr>
        <p:sp>
          <p:nvSpPr>
            <p:cNvPr id="28" name="Freeform 2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sp>
        <p:sp>
          <p:nvSpPr>
            <p:cNvPr id="29" name="TextBox 29"/>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30" name="Group 30"/>
          <p:cNvGrpSpPr/>
          <p:nvPr/>
        </p:nvGrpSpPr>
        <p:grpSpPr>
          <a:xfrm rot="7881246">
            <a:off x="2188000" y="-649513"/>
            <a:ext cx="1013029" cy="1013029"/>
            <a:chOff x="0" y="0"/>
            <a:chExt cx="812800" cy="812800"/>
          </a:xfrm>
        </p:grpSpPr>
        <p:sp>
          <p:nvSpPr>
            <p:cNvPr id="31" name="Freeform 3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sp>
        <p:sp>
          <p:nvSpPr>
            <p:cNvPr id="32" name="TextBox 32"/>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33" name="Group 33"/>
          <p:cNvGrpSpPr/>
          <p:nvPr/>
        </p:nvGrpSpPr>
        <p:grpSpPr>
          <a:xfrm rot="7881246">
            <a:off x="17094395" y="340045"/>
            <a:ext cx="463654" cy="463654"/>
            <a:chOff x="0" y="0"/>
            <a:chExt cx="812800" cy="812800"/>
          </a:xfrm>
        </p:grpSpPr>
        <p:sp>
          <p:nvSpPr>
            <p:cNvPr id="34" name="Freeform 3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sp>
        <p:sp>
          <p:nvSpPr>
            <p:cNvPr id="35" name="TextBox 35"/>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36" name="Group 36"/>
          <p:cNvGrpSpPr/>
          <p:nvPr/>
        </p:nvGrpSpPr>
        <p:grpSpPr>
          <a:xfrm rot="7881246">
            <a:off x="9959396" y="8558514"/>
            <a:ext cx="463654" cy="463654"/>
            <a:chOff x="0" y="0"/>
            <a:chExt cx="812800" cy="812800"/>
          </a:xfrm>
        </p:grpSpPr>
        <p:sp>
          <p:nvSpPr>
            <p:cNvPr id="37" name="Freeform 3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sp>
        <p:sp>
          <p:nvSpPr>
            <p:cNvPr id="38" name="TextBox 38"/>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39" name="Group 39"/>
          <p:cNvGrpSpPr/>
          <p:nvPr/>
        </p:nvGrpSpPr>
        <p:grpSpPr>
          <a:xfrm rot="7881246">
            <a:off x="7952345" y="667234"/>
            <a:ext cx="463654" cy="463654"/>
            <a:chOff x="0" y="0"/>
            <a:chExt cx="812800" cy="812800"/>
          </a:xfrm>
        </p:grpSpPr>
        <p:sp>
          <p:nvSpPr>
            <p:cNvPr id="40" name="Freeform 4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sp>
        <p:sp>
          <p:nvSpPr>
            <p:cNvPr id="41" name="TextBox 41"/>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1000"/>
                                        <p:tgtEl>
                                          <p:spTgt spid="24"/>
                                        </p:tgtEl>
                                      </p:cBhvr>
                                    </p:animEffect>
                                    <p:anim calcmode="lin" valueType="num">
                                      <p:cBhvr>
                                        <p:cTn id="8" dur="1000" fill="hold"/>
                                        <p:tgtEl>
                                          <p:spTgt spid="24"/>
                                        </p:tgtEl>
                                        <p:attrNameLst>
                                          <p:attrName>ppt_x</p:attrName>
                                        </p:attrNameLst>
                                      </p:cBhvr>
                                      <p:tavLst>
                                        <p:tav tm="0">
                                          <p:val>
                                            <p:strVal val="#ppt_x"/>
                                          </p:val>
                                        </p:tav>
                                        <p:tav tm="100000">
                                          <p:val>
                                            <p:strVal val="#ppt_x"/>
                                          </p:val>
                                        </p:tav>
                                      </p:tavLst>
                                    </p:anim>
                                    <p:anim calcmode="lin" valueType="num">
                                      <p:cBhvr>
                                        <p:cTn id="9" dur="1000" fill="hold"/>
                                        <p:tgtEl>
                                          <p:spTgt spid="24"/>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fade">
                                      <p:cBhvr>
                                        <p:cTn id="12" dur="1000"/>
                                        <p:tgtEl>
                                          <p:spTgt spid="30"/>
                                        </p:tgtEl>
                                      </p:cBhvr>
                                    </p:animEffect>
                                    <p:anim calcmode="lin" valueType="num">
                                      <p:cBhvr>
                                        <p:cTn id="13" dur="1000" fill="hold"/>
                                        <p:tgtEl>
                                          <p:spTgt spid="30"/>
                                        </p:tgtEl>
                                        <p:attrNameLst>
                                          <p:attrName>ppt_x</p:attrName>
                                        </p:attrNameLst>
                                      </p:cBhvr>
                                      <p:tavLst>
                                        <p:tav tm="0">
                                          <p:val>
                                            <p:strVal val="#ppt_x"/>
                                          </p:val>
                                        </p:tav>
                                        <p:tav tm="100000">
                                          <p:val>
                                            <p:strVal val="#ppt_x"/>
                                          </p:val>
                                        </p:tav>
                                      </p:tavLst>
                                    </p:anim>
                                    <p:anim calcmode="lin" valueType="num">
                                      <p:cBhvr>
                                        <p:cTn id="14" dur="1000" fill="hold"/>
                                        <p:tgtEl>
                                          <p:spTgt spid="30"/>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9"/>
                                        </p:tgtEl>
                                        <p:attrNameLst>
                                          <p:attrName>style.visibility</p:attrName>
                                        </p:attrNameLst>
                                      </p:cBhvr>
                                      <p:to>
                                        <p:strVal val="visible"/>
                                      </p:to>
                                    </p:set>
                                    <p:animEffect transition="in" filter="fade">
                                      <p:cBhvr>
                                        <p:cTn id="17" dur="1000"/>
                                        <p:tgtEl>
                                          <p:spTgt spid="39"/>
                                        </p:tgtEl>
                                      </p:cBhvr>
                                    </p:animEffect>
                                    <p:anim calcmode="lin" valueType="num">
                                      <p:cBhvr>
                                        <p:cTn id="18" dur="1000" fill="hold"/>
                                        <p:tgtEl>
                                          <p:spTgt spid="39"/>
                                        </p:tgtEl>
                                        <p:attrNameLst>
                                          <p:attrName>ppt_x</p:attrName>
                                        </p:attrNameLst>
                                      </p:cBhvr>
                                      <p:tavLst>
                                        <p:tav tm="0">
                                          <p:val>
                                            <p:strVal val="#ppt_x"/>
                                          </p:val>
                                        </p:tav>
                                        <p:tav tm="100000">
                                          <p:val>
                                            <p:strVal val="#ppt_x"/>
                                          </p:val>
                                        </p:tav>
                                      </p:tavLst>
                                    </p:anim>
                                    <p:anim calcmode="lin" valueType="num">
                                      <p:cBhvr>
                                        <p:cTn id="19" dur="1000" fill="hold"/>
                                        <p:tgtEl>
                                          <p:spTgt spid="39"/>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1000"/>
                                        <p:tgtEl>
                                          <p:spTgt spid="20"/>
                                        </p:tgtEl>
                                      </p:cBhvr>
                                    </p:animEffect>
                                    <p:anim calcmode="lin" valueType="num">
                                      <p:cBhvr>
                                        <p:cTn id="23" dur="1000" fill="hold"/>
                                        <p:tgtEl>
                                          <p:spTgt spid="20"/>
                                        </p:tgtEl>
                                        <p:attrNameLst>
                                          <p:attrName>ppt_x</p:attrName>
                                        </p:attrNameLst>
                                      </p:cBhvr>
                                      <p:tavLst>
                                        <p:tav tm="0">
                                          <p:val>
                                            <p:strVal val="#ppt_x"/>
                                          </p:val>
                                        </p:tav>
                                        <p:tav tm="100000">
                                          <p:val>
                                            <p:strVal val="#ppt_x"/>
                                          </p:val>
                                        </p:tav>
                                      </p:tavLst>
                                    </p:anim>
                                    <p:anim calcmode="lin" valueType="num">
                                      <p:cBhvr>
                                        <p:cTn id="24" dur="1000" fill="hold"/>
                                        <p:tgtEl>
                                          <p:spTgt spid="20"/>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33"/>
                                        </p:tgtEl>
                                        <p:attrNameLst>
                                          <p:attrName>style.visibility</p:attrName>
                                        </p:attrNameLst>
                                      </p:cBhvr>
                                      <p:to>
                                        <p:strVal val="visible"/>
                                      </p:to>
                                    </p:set>
                                    <p:animEffect transition="in" filter="fade">
                                      <p:cBhvr>
                                        <p:cTn id="27" dur="1000"/>
                                        <p:tgtEl>
                                          <p:spTgt spid="33"/>
                                        </p:tgtEl>
                                      </p:cBhvr>
                                    </p:animEffect>
                                    <p:anim calcmode="lin" valueType="num">
                                      <p:cBhvr>
                                        <p:cTn id="28" dur="1000" fill="hold"/>
                                        <p:tgtEl>
                                          <p:spTgt spid="33"/>
                                        </p:tgtEl>
                                        <p:attrNameLst>
                                          <p:attrName>ppt_x</p:attrName>
                                        </p:attrNameLst>
                                      </p:cBhvr>
                                      <p:tavLst>
                                        <p:tav tm="0">
                                          <p:val>
                                            <p:strVal val="#ppt_x"/>
                                          </p:val>
                                        </p:tav>
                                        <p:tav tm="100000">
                                          <p:val>
                                            <p:strVal val="#ppt_x"/>
                                          </p:val>
                                        </p:tav>
                                      </p:tavLst>
                                    </p:anim>
                                    <p:anim calcmode="lin" valueType="num">
                                      <p:cBhvr>
                                        <p:cTn id="29" dur="1000" fill="hold"/>
                                        <p:tgtEl>
                                          <p:spTgt spid="33"/>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27"/>
                                        </p:tgtEl>
                                        <p:attrNameLst>
                                          <p:attrName>style.visibility</p:attrName>
                                        </p:attrNameLst>
                                      </p:cBhvr>
                                      <p:to>
                                        <p:strVal val="visible"/>
                                      </p:to>
                                    </p:set>
                                    <p:animEffect transition="in" filter="fade">
                                      <p:cBhvr>
                                        <p:cTn id="32" dur="1000"/>
                                        <p:tgtEl>
                                          <p:spTgt spid="27"/>
                                        </p:tgtEl>
                                      </p:cBhvr>
                                    </p:animEffect>
                                    <p:anim calcmode="lin" valueType="num">
                                      <p:cBhvr>
                                        <p:cTn id="33" dur="1000" fill="hold"/>
                                        <p:tgtEl>
                                          <p:spTgt spid="27"/>
                                        </p:tgtEl>
                                        <p:attrNameLst>
                                          <p:attrName>ppt_x</p:attrName>
                                        </p:attrNameLst>
                                      </p:cBhvr>
                                      <p:tavLst>
                                        <p:tav tm="0">
                                          <p:val>
                                            <p:strVal val="#ppt_x"/>
                                          </p:val>
                                        </p:tav>
                                        <p:tav tm="100000">
                                          <p:val>
                                            <p:strVal val="#ppt_x"/>
                                          </p:val>
                                        </p:tav>
                                      </p:tavLst>
                                    </p:anim>
                                    <p:anim calcmode="lin" valueType="num">
                                      <p:cBhvr>
                                        <p:cTn id="34" dur="1000" fill="hold"/>
                                        <p:tgtEl>
                                          <p:spTgt spid="27"/>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36"/>
                                        </p:tgtEl>
                                        <p:attrNameLst>
                                          <p:attrName>style.visibility</p:attrName>
                                        </p:attrNameLst>
                                      </p:cBhvr>
                                      <p:to>
                                        <p:strVal val="visible"/>
                                      </p:to>
                                    </p:set>
                                    <p:animEffect transition="in" filter="fade">
                                      <p:cBhvr>
                                        <p:cTn id="37" dur="1000"/>
                                        <p:tgtEl>
                                          <p:spTgt spid="36"/>
                                        </p:tgtEl>
                                      </p:cBhvr>
                                    </p:animEffect>
                                    <p:anim calcmode="lin" valueType="num">
                                      <p:cBhvr>
                                        <p:cTn id="38" dur="1000" fill="hold"/>
                                        <p:tgtEl>
                                          <p:spTgt spid="36"/>
                                        </p:tgtEl>
                                        <p:attrNameLst>
                                          <p:attrName>ppt_x</p:attrName>
                                        </p:attrNameLst>
                                      </p:cBhvr>
                                      <p:tavLst>
                                        <p:tav tm="0">
                                          <p:val>
                                            <p:strVal val="#ppt_x"/>
                                          </p:val>
                                        </p:tav>
                                        <p:tav tm="100000">
                                          <p:val>
                                            <p:strVal val="#ppt_x"/>
                                          </p:val>
                                        </p:tav>
                                      </p:tavLst>
                                    </p:anim>
                                    <p:anim calcmode="lin" valueType="num">
                                      <p:cBhvr>
                                        <p:cTn id="39" dur="1000" fill="hold"/>
                                        <p:tgtEl>
                                          <p:spTgt spid="3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76617" y="3818567"/>
            <a:ext cx="6053738" cy="4559171"/>
            <a:chOff x="0" y="0"/>
            <a:chExt cx="2826005" cy="2128311"/>
          </a:xfrm>
        </p:grpSpPr>
        <p:sp>
          <p:nvSpPr>
            <p:cNvPr id="3" name="Freeform 3"/>
            <p:cNvSpPr/>
            <p:nvPr/>
          </p:nvSpPr>
          <p:spPr>
            <a:xfrm>
              <a:off x="0" y="0"/>
              <a:ext cx="2826005" cy="2128311"/>
            </a:xfrm>
            <a:custGeom>
              <a:avLst/>
              <a:gdLst/>
              <a:ahLst/>
              <a:cxnLst/>
              <a:rect l="l" t="t" r="r" b="b"/>
              <a:pathLst>
                <a:path w="2826005" h="2128311">
                  <a:moveTo>
                    <a:pt x="29414" y="0"/>
                  </a:moveTo>
                  <a:lnTo>
                    <a:pt x="2796591" y="0"/>
                  </a:lnTo>
                  <a:cubicBezTo>
                    <a:pt x="2804392" y="0"/>
                    <a:pt x="2811874" y="3099"/>
                    <a:pt x="2817390" y="8615"/>
                  </a:cubicBezTo>
                  <a:cubicBezTo>
                    <a:pt x="2822906" y="14131"/>
                    <a:pt x="2826005" y="21613"/>
                    <a:pt x="2826005" y="29414"/>
                  </a:cubicBezTo>
                  <a:lnTo>
                    <a:pt x="2826005" y="2098897"/>
                  </a:lnTo>
                  <a:cubicBezTo>
                    <a:pt x="2826005" y="2115142"/>
                    <a:pt x="2812836" y="2128311"/>
                    <a:pt x="2796591" y="2128311"/>
                  </a:cubicBezTo>
                  <a:lnTo>
                    <a:pt x="29414" y="2128311"/>
                  </a:lnTo>
                  <a:cubicBezTo>
                    <a:pt x="13169" y="2128311"/>
                    <a:pt x="0" y="2115142"/>
                    <a:pt x="0" y="2098897"/>
                  </a:cubicBezTo>
                  <a:lnTo>
                    <a:pt x="0" y="29414"/>
                  </a:lnTo>
                  <a:cubicBezTo>
                    <a:pt x="0" y="13169"/>
                    <a:pt x="13169" y="0"/>
                    <a:pt x="29414"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ln cap="rnd">
              <a:noFill/>
              <a:prstDash val="solid"/>
              <a:round/>
            </a:ln>
          </p:spPr>
        </p:sp>
        <p:sp>
          <p:nvSpPr>
            <p:cNvPr id="4" name="TextBox 4"/>
            <p:cNvSpPr txBox="1"/>
            <p:nvPr/>
          </p:nvSpPr>
          <p:spPr>
            <a:xfrm>
              <a:off x="0" y="-47625"/>
              <a:ext cx="2826005" cy="2175936"/>
            </a:xfrm>
            <a:prstGeom prst="rect">
              <a:avLst/>
            </a:prstGeom>
          </p:spPr>
          <p:txBody>
            <a:bodyPr lIns="0" tIns="0" rIns="0" bIns="0" rtlCol="0" anchor="ctr"/>
            <a:lstStyle/>
            <a:p>
              <a:pPr algn="ctr">
                <a:lnSpc>
                  <a:spcPts val="3640"/>
                </a:lnSpc>
              </a:pPr>
              <a:endParaRPr/>
            </a:p>
          </p:txBody>
        </p:sp>
      </p:grpSp>
      <p:grpSp>
        <p:nvGrpSpPr>
          <p:cNvPr id="5" name="Group 5"/>
          <p:cNvGrpSpPr/>
          <p:nvPr/>
        </p:nvGrpSpPr>
        <p:grpSpPr>
          <a:xfrm>
            <a:off x="0" y="2367962"/>
            <a:ext cx="1819255" cy="1819255"/>
            <a:chOff x="0" y="0"/>
            <a:chExt cx="2425673" cy="2425673"/>
          </a:xfrm>
        </p:grpSpPr>
        <p:grpSp>
          <p:nvGrpSpPr>
            <p:cNvPr id="6" name="Group 6"/>
            <p:cNvGrpSpPr/>
            <p:nvPr/>
          </p:nvGrpSpPr>
          <p:grpSpPr>
            <a:xfrm>
              <a:off x="0" y="0"/>
              <a:ext cx="2425673" cy="2425673"/>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100E8"/>
              </a:solidFill>
              <a:ln w="85725" cap="sq">
                <a:solidFill>
                  <a:srgbClr val="FFFFFF"/>
                </a:solidFill>
                <a:prstDash val="solid"/>
                <a:miter/>
              </a:ln>
            </p:spPr>
          </p:sp>
          <p:sp>
            <p:nvSpPr>
              <p:cNvPr id="8" name="TextBox 8"/>
              <p:cNvSpPr txBox="1"/>
              <p:nvPr/>
            </p:nvSpPr>
            <p:spPr>
              <a:xfrm>
                <a:off x="76200" y="28575"/>
                <a:ext cx="660400" cy="708025"/>
              </a:xfrm>
              <a:prstGeom prst="rect">
                <a:avLst/>
              </a:prstGeom>
            </p:spPr>
            <p:txBody>
              <a:bodyPr lIns="0" tIns="0" rIns="0" bIns="0" rtlCol="0" anchor="ctr"/>
              <a:lstStyle/>
              <a:p>
                <a:pPr algn="ctr">
                  <a:lnSpc>
                    <a:spcPts val="3639"/>
                  </a:lnSpc>
                </a:pPr>
                <a:endParaRPr/>
              </a:p>
            </p:txBody>
          </p:sp>
        </p:grpSp>
        <p:sp>
          <p:nvSpPr>
            <p:cNvPr id="9" name="Freeform 9"/>
            <p:cNvSpPr/>
            <p:nvPr/>
          </p:nvSpPr>
          <p:spPr>
            <a:xfrm>
              <a:off x="424758" y="724228"/>
              <a:ext cx="1576157" cy="977217"/>
            </a:xfrm>
            <a:custGeom>
              <a:avLst/>
              <a:gdLst/>
              <a:ahLst/>
              <a:cxnLst/>
              <a:rect l="l" t="t" r="r" b="b"/>
              <a:pathLst>
                <a:path w="1576157" h="977217">
                  <a:moveTo>
                    <a:pt x="0" y="0"/>
                  </a:moveTo>
                  <a:lnTo>
                    <a:pt x="1576157" y="0"/>
                  </a:lnTo>
                  <a:lnTo>
                    <a:pt x="1576157" y="977217"/>
                  </a:lnTo>
                  <a:lnTo>
                    <a:pt x="0" y="977217"/>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grpSp>
      <p:sp>
        <p:nvSpPr>
          <p:cNvPr id="10" name="Freeform 10"/>
          <p:cNvSpPr/>
          <p:nvPr/>
        </p:nvSpPr>
        <p:spPr>
          <a:xfrm rot="1994270">
            <a:off x="7452190" y="5282547"/>
            <a:ext cx="3383621" cy="694585"/>
          </a:xfrm>
          <a:custGeom>
            <a:avLst/>
            <a:gdLst/>
            <a:ahLst/>
            <a:cxnLst/>
            <a:rect l="l" t="t" r="r" b="b"/>
            <a:pathLst>
              <a:path w="3383621" h="694585">
                <a:moveTo>
                  <a:pt x="0" y="0"/>
                </a:moveTo>
                <a:lnTo>
                  <a:pt x="3383620" y="0"/>
                </a:lnTo>
                <a:lnTo>
                  <a:pt x="3383620" y="694584"/>
                </a:lnTo>
                <a:lnTo>
                  <a:pt x="0" y="694584"/>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grpSp>
        <p:nvGrpSpPr>
          <p:cNvPr id="11" name="Group 11"/>
          <p:cNvGrpSpPr>
            <a:grpSpLocks noChangeAspect="1"/>
          </p:cNvGrpSpPr>
          <p:nvPr/>
        </p:nvGrpSpPr>
        <p:grpSpPr>
          <a:xfrm>
            <a:off x="11551910" y="4412055"/>
            <a:ext cx="6534348" cy="5246370"/>
            <a:chOff x="0" y="0"/>
            <a:chExt cx="7467600" cy="5995670"/>
          </a:xfrm>
        </p:grpSpPr>
        <p:sp>
          <p:nvSpPr>
            <p:cNvPr id="12" name="Freeform 12"/>
            <p:cNvSpPr/>
            <p:nvPr/>
          </p:nvSpPr>
          <p:spPr>
            <a:xfrm>
              <a:off x="0" y="0"/>
              <a:ext cx="7467600" cy="4513580"/>
            </a:xfrm>
            <a:custGeom>
              <a:avLst/>
              <a:gdLst/>
              <a:ahLst/>
              <a:cxnLst/>
              <a:rect l="l" t="t" r="r" b="b"/>
              <a:pathLst>
                <a:path w="7467600" h="4513580">
                  <a:moveTo>
                    <a:pt x="7127240" y="0"/>
                  </a:moveTo>
                  <a:lnTo>
                    <a:pt x="340360" y="0"/>
                  </a:lnTo>
                  <a:cubicBezTo>
                    <a:pt x="152400" y="0"/>
                    <a:pt x="0" y="152400"/>
                    <a:pt x="0" y="340360"/>
                  </a:cubicBezTo>
                  <a:lnTo>
                    <a:pt x="0" y="4513580"/>
                  </a:lnTo>
                  <a:lnTo>
                    <a:pt x="7467600" y="4513580"/>
                  </a:lnTo>
                  <a:lnTo>
                    <a:pt x="7467600" y="340360"/>
                  </a:lnTo>
                  <a:cubicBezTo>
                    <a:pt x="7467600" y="152400"/>
                    <a:pt x="7315200" y="0"/>
                    <a:pt x="7127240" y="0"/>
                  </a:cubicBezTo>
                  <a:close/>
                  <a:moveTo>
                    <a:pt x="7142480" y="4188460"/>
                  </a:moveTo>
                  <a:lnTo>
                    <a:pt x="314961" y="4188460"/>
                  </a:lnTo>
                  <a:lnTo>
                    <a:pt x="314961" y="353060"/>
                  </a:lnTo>
                  <a:lnTo>
                    <a:pt x="7142480" y="353060"/>
                  </a:lnTo>
                  <a:lnTo>
                    <a:pt x="7142480" y="4188460"/>
                  </a:ln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sp>
        <p:sp>
          <p:nvSpPr>
            <p:cNvPr id="13" name="Freeform 13"/>
            <p:cNvSpPr/>
            <p:nvPr/>
          </p:nvSpPr>
          <p:spPr>
            <a:xfrm>
              <a:off x="0" y="4514850"/>
              <a:ext cx="7467600" cy="695960"/>
            </a:xfrm>
            <a:custGeom>
              <a:avLst/>
              <a:gdLst/>
              <a:ahLst/>
              <a:cxnLst/>
              <a:rect l="l" t="t" r="r" b="b"/>
              <a:pathLst>
                <a:path w="7467600" h="695960">
                  <a:moveTo>
                    <a:pt x="0" y="355600"/>
                  </a:moveTo>
                  <a:cubicBezTo>
                    <a:pt x="0" y="543560"/>
                    <a:pt x="152400" y="695960"/>
                    <a:pt x="340360" y="695960"/>
                  </a:cubicBezTo>
                  <a:lnTo>
                    <a:pt x="7127240" y="695960"/>
                  </a:lnTo>
                  <a:cubicBezTo>
                    <a:pt x="7315200" y="695960"/>
                    <a:pt x="7467600" y="543560"/>
                    <a:pt x="7467600" y="355600"/>
                  </a:cubicBezTo>
                  <a:lnTo>
                    <a:pt x="7467600" y="0"/>
                  </a:lnTo>
                  <a:lnTo>
                    <a:pt x="0" y="0"/>
                  </a:lnTo>
                  <a:lnTo>
                    <a:pt x="0" y="355600"/>
                  </a:lnTo>
                  <a:close/>
                </a:path>
              </a:pathLst>
            </a:custGeom>
            <a:solidFill>
              <a:srgbClr val="BBBBBB"/>
            </a:solidFill>
          </p:spPr>
        </p:sp>
        <p:sp>
          <p:nvSpPr>
            <p:cNvPr id="14" name="Freeform 14"/>
            <p:cNvSpPr/>
            <p:nvPr/>
          </p:nvSpPr>
          <p:spPr>
            <a:xfrm>
              <a:off x="2429510" y="5210810"/>
              <a:ext cx="2606040" cy="791210"/>
            </a:xfrm>
            <a:custGeom>
              <a:avLst/>
              <a:gdLst/>
              <a:ahLst/>
              <a:cxnLst/>
              <a:rect l="l" t="t" r="r" b="b"/>
              <a:pathLst>
                <a:path w="2606040" h="791210">
                  <a:moveTo>
                    <a:pt x="1258570" y="0"/>
                  </a:moveTo>
                  <a:lnTo>
                    <a:pt x="453390" y="0"/>
                  </a:lnTo>
                  <a:cubicBezTo>
                    <a:pt x="453390" y="0"/>
                    <a:pt x="429260" y="370840"/>
                    <a:pt x="403860" y="525780"/>
                  </a:cubicBezTo>
                  <a:cubicBezTo>
                    <a:pt x="359410" y="791210"/>
                    <a:pt x="87630" y="706120"/>
                    <a:pt x="10160" y="762000"/>
                  </a:cubicBezTo>
                  <a:cubicBezTo>
                    <a:pt x="0" y="769620"/>
                    <a:pt x="5080" y="786130"/>
                    <a:pt x="17780" y="786130"/>
                  </a:cubicBezTo>
                  <a:lnTo>
                    <a:pt x="2588260" y="786130"/>
                  </a:lnTo>
                  <a:cubicBezTo>
                    <a:pt x="2600960" y="786130"/>
                    <a:pt x="2606040" y="769620"/>
                    <a:pt x="2595880" y="762000"/>
                  </a:cubicBezTo>
                  <a:cubicBezTo>
                    <a:pt x="2518410" y="706120"/>
                    <a:pt x="2246630" y="791210"/>
                    <a:pt x="2202180" y="525780"/>
                  </a:cubicBezTo>
                  <a:cubicBezTo>
                    <a:pt x="2176780" y="370840"/>
                    <a:pt x="2152650" y="0"/>
                    <a:pt x="2152650" y="0"/>
                  </a:cubicBezTo>
                  <a:lnTo>
                    <a:pt x="1258570" y="0"/>
                  </a:lnTo>
                  <a:close/>
                </a:path>
              </a:pathLst>
            </a:custGeom>
            <a:solidFill>
              <a:srgbClr val="00569E"/>
            </a:solidFill>
          </p:spPr>
        </p:sp>
        <p:sp>
          <p:nvSpPr>
            <p:cNvPr id="15" name="Freeform 15"/>
            <p:cNvSpPr/>
            <p:nvPr/>
          </p:nvSpPr>
          <p:spPr>
            <a:xfrm>
              <a:off x="314960" y="353060"/>
              <a:ext cx="6827520" cy="3835400"/>
            </a:xfrm>
            <a:custGeom>
              <a:avLst/>
              <a:gdLst/>
              <a:ahLst/>
              <a:cxnLst/>
              <a:rect l="l" t="t" r="r" b="b"/>
              <a:pathLst>
                <a:path w="6827520" h="3835400">
                  <a:moveTo>
                    <a:pt x="0" y="0"/>
                  </a:moveTo>
                  <a:lnTo>
                    <a:pt x="6827520" y="0"/>
                  </a:lnTo>
                  <a:lnTo>
                    <a:pt x="6827520" y="3835400"/>
                  </a:lnTo>
                  <a:lnTo>
                    <a:pt x="0" y="3835400"/>
                  </a:lnTo>
                  <a:close/>
                </a:path>
              </a:pathLst>
            </a:custGeom>
            <a:blipFill>
              <a:blip r:embed="rId6"/>
              <a:stretch>
                <a:fillRect t="-12119" b="-12119"/>
              </a:stretch>
            </a:blipFill>
          </p:spPr>
        </p:sp>
      </p:grpSp>
      <p:grpSp>
        <p:nvGrpSpPr>
          <p:cNvPr id="16" name="Group 16"/>
          <p:cNvGrpSpPr/>
          <p:nvPr/>
        </p:nvGrpSpPr>
        <p:grpSpPr>
          <a:xfrm>
            <a:off x="-1518400" y="9822439"/>
            <a:ext cx="6451192" cy="468590"/>
            <a:chOff x="0" y="0"/>
            <a:chExt cx="3320957" cy="241222"/>
          </a:xfrm>
        </p:grpSpPr>
        <p:sp>
          <p:nvSpPr>
            <p:cNvPr id="17" name="Freeform 17"/>
            <p:cNvSpPr/>
            <p:nvPr/>
          </p:nvSpPr>
          <p:spPr>
            <a:xfrm>
              <a:off x="0" y="0"/>
              <a:ext cx="3320957" cy="241222"/>
            </a:xfrm>
            <a:custGeom>
              <a:avLst/>
              <a:gdLst/>
              <a:ahLst/>
              <a:cxnLst/>
              <a:rect l="l" t="t" r="r" b="b"/>
              <a:pathLst>
                <a:path w="3320957" h="241222">
                  <a:moveTo>
                    <a:pt x="0" y="0"/>
                  </a:moveTo>
                  <a:lnTo>
                    <a:pt x="3320957" y="0"/>
                  </a:lnTo>
                  <a:lnTo>
                    <a:pt x="3320957" y="241222"/>
                  </a:lnTo>
                  <a:lnTo>
                    <a:pt x="0" y="241222"/>
                  </a:ln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sp>
        <p:sp>
          <p:nvSpPr>
            <p:cNvPr id="18" name="TextBox 18"/>
            <p:cNvSpPr txBox="1"/>
            <p:nvPr/>
          </p:nvSpPr>
          <p:spPr>
            <a:xfrm>
              <a:off x="0" y="-38100"/>
              <a:ext cx="3320957" cy="279322"/>
            </a:xfrm>
            <a:prstGeom prst="rect">
              <a:avLst/>
            </a:prstGeom>
          </p:spPr>
          <p:txBody>
            <a:bodyPr lIns="50800" tIns="50800" rIns="50800" bIns="50800" rtlCol="0" anchor="ctr"/>
            <a:lstStyle/>
            <a:p>
              <a:pPr algn="ctr">
                <a:lnSpc>
                  <a:spcPts val="2659"/>
                </a:lnSpc>
                <a:spcBef>
                  <a:spcPct val="0"/>
                </a:spcBef>
              </a:pPr>
              <a:endParaRPr/>
            </a:p>
          </p:txBody>
        </p:sp>
      </p:grpSp>
      <p:grpSp>
        <p:nvGrpSpPr>
          <p:cNvPr id="19" name="Group 19"/>
          <p:cNvGrpSpPr/>
          <p:nvPr/>
        </p:nvGrpSpPr>
        <p:grpSpPr>
          <a:xfrm>
            <a:off x="5573854" y="9822439"/>
            <a:ext cx="6451192" cy="468590"/>
            <a:chOff x="0" y="0"/>
            <a:chExt cx="3320957" cy="241222"/>
          </a:xfrm>
        </p:grpSpPr>
        <p:sp>
          <p:nvSpPr>
            <p:cNvPr id="20" name="Freeform 20"/>
            <p:cNvSpPr/>
            <p:nvPr/>
          </p:nvSpPr>
          <p:spPr>
            <a:xfrm>
              <a:off x="0" y="0"/>
              <a:ext cx="3320957" cy="241222"/>
            </a:xfrm>
            <a:custGeom>
              <a:avLst/>
              <a:gdLst/>
              <a:ahLst/>
              <a:cxnLst/>
              <a:rect l="l" t="t" r="r" b="b"/>
              <a:pathLst>
                <a:path w="3320957" h="241222">
                  <a:moveTo>
                    <a:pt x="0" y="0"/>
                  </a:moveTo>
                  <a:lnTo>
                    <a:pt x="3320957" y="0"/>
                  </a:lnTo>
                  <a:lnTo>
                    <a:pt x="3320957" y="241222"/>
                  </a:lnTo>
                  <a:lnTo>
                    <a:pt x="0" y="241222"/>
                  </a:ln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sp>
        <p:sp>
          <p:nvSpPr>
            <p:cNvPr id="21" name="TextBox 21"/>
            <p:cNvSpPr txBox="1"/>
            <p:nvPr/>
          </p:nvSpPr>
          <p:spPr>
            <a:xfrm>
              <a:off x="0" y="-38100"/>
              <a:ext cx="3320957" cy="279322"/>
            </a:xfrm>
            <a:prstGeom prst="rect">
              <a:avLst/>
            </a:prstGeom>
          </p:spPr>
          <p:txBody>
            <a:bodyPr lIns="50800" tIns="50800" rIns="50800" bIns="50800" rtlCol="0" anchor="ctr"/>
            <a:lstStyle/>
            <a:p>
              <a:pPr algn="ctr">
                <a:lnSpc>
                  <a:spcPts val="2659"/>
                </a:lnSpc>
                <a:spcBef>
                  <a:spcPct val="0"/>
                </a:spcBef>
              </a:pPr>
              <a:endParaRPr/>
            </a:p>
          </p:txBody>
        </p:sp>
      </p:grpSp>
      <p:grpSp>
        <p:nvGrpSpPr>
          <p:cNvPr id="22" name="Group 22"/>
          <p:cNvGrpSpPr/>
          <p:nvPr/>
        </p:nvGrpSpPr>
        <p:grpSpPr>
          <a:xfrm>
            <a:off x="12663221" y="9822439"/>
            <a:ext cx="6451192" cy="468590"/>
            <a:chOff x="0" y="0"/>
            <a:chExt cx="3320957" cy="241222"/>
          </a:xfrm>
        </p:grpSpPr>
        <p:sp>
          <p:nvSpPr>
            <p:cNvPr id="23" name="Freeform 23"/>
            <p:cNvSpPr/>
            <p:nvPr/>
          </p:nvSpPr>
          <p:spPr>
            <a:xfrm>
              <a:off x="0" y="0"/>
              <a:ext cx="3320957" cy="241222"/>
            </a:xfrm>
            <a:custGeom>
              <a:avLst/>
              <a:gdLst/>
              <a:ahLst/>
              <a:cxnLst/>
              <a:rect l="l" t="t" r="r" b="b"/>
              <a:pathLst>
                <a:path w="3320957" h="241222">
                  <a:moveTo>
                    <a:pt x="0" y="0"/>
                  </a:moveTo>
                  <a:lnTo>
                    <a:pt x="3320957" y="0"/>
                  </a:lnTo>
                  <a:lnTo>
                    <a:pt x="3320957" y="241222"/>
                  </a:lnTo>
                  <a:lnTo>
                    <a:pt x="0" y="241222"/>
                  </a:ln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sp>
        <p:sp>
          <p:nvSpPr>
            <p:cNvPr id="24" name="TextBox 24"/>
            <p:cNvSpPr txBox="1"/>
            <p:nvPr/>
          </p:nvSpPr>
          <p:spPr>
            <a:xfrm>
              <a:off x="0" y="-38100"/>
              <a:ext cx="3320957" cy="279322"/>
            </a:xfrm>
            <a:prstGeom prst="rect">
              <a:avLst/>
            </a:prstGeom>
          </p:spPr>
          <p:txBody>
            <a:bodyPr lIns="50800" tIns="50800" rIns="50800" bIns="50800" rtlCol="0" anchor="ctr"/>
            <a:lstStyle/>
            <a:p>
              <a:pPr algn="ctr">
                <a:lnSpc>
                  <a:spcPts val="2659"/>
                </a:lnSpc>
                <a:spcBef>
                  <a:spcPct val="0"/>
                </a:spcBef>
              </a:pPr>
              <a:endParaRPr/>
            </a:p>
          </p:txBody>
        </p:sp>
      </p:grpSp>
      <p:grpSp>
        <p:nvGrpSpPr>
          <p:cNvPr id="25" name="Group 25"/>
          <p:cNvGrpSpPr/>
          <p:nvPr/>
        </p:nvGrpSpPr>
        <p:grpSpPr>
          <a:xfrm>
            <a:off x="-1516957" y="0"/>
            <a:ext cx="6451192" cy="468590"/>
            <a:chOff x="0" y="0"/>
            <a:chExt cx="3320957" cy="241222"/>
          </a:xfrm>
        </p:grpSpPr>
        <p:sp>
          <p:nvSpPr>
            <p:cNvPr id="26" name="Freeform 26"/>
            <p:cNvSpPr/>
            <p:nvPr/>
          </p:nvSpPr>
          <p:spPr>
            <a:xfrm>
              <a:off x="0" y="0"/>
              <a:ext cx="3320957" cy="241222"/>
            </a:xfrm>
            <a:custGeom>
              <a:avLst/>
              <a:gdLst/>
              <a:ahLst/>
              <a:cxnLst/>
              <a:rect l="l" t="t" r="r" b="b"/>
              <a:pathLst>
                <a:path w="3320957" h="241222">
                  <a:moveTo>
                    <a:pt x="0" y="0"/>
                  </a:moveTo>
                  <a:lnTo>
                    <a:pt x="3320957" y="0"/>
                  </a:lnTo>
                  <a:lnTo>
                    <a:pt x="3320957" y="241222"/>
                  </a:lnTo>
                  <a:lnTo>
                    <a:pt x="0" y="241222"/>
                  </a:ln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sp>
        <p:sp>
          <p:nvSpPr>
            <p:cNvPr id="27" name="TextBox 27"/>
            <p:cNvSpPr txBox="1"/>
            <p:nvPr/>
          </p:nvSpPr>
          <p:spPr>
            <a:xfrm>
              <a:off x="0" y="-38100"/>
              <a:ext cx="3320957" cy="279322"/>
            </a:xfrm>
            <a:prstGeom prst="rect">
              <a:avLst/>
            </a:prstGeom>
          </p:spPr>
          <p:txBody>
            <a:bodyPr lIns="50800" tIns="50800" rIns="50800" bIns="50800" rtlCol="0" anchor="ctr"/>
            <a:lstStyle/>
            <a:p>
              <a:pPr algn="ctr">
                <a:lnSpc>
                  <a:spcPts val="2659"/>
                </a:lnSpc>
                <a:spcBef>
                  <a:spcPct val="0"/>
                </a:spcBef>
              </a:pPr>
              <a:endParaRPr/>
            </a:p>
          </p:txBody>
        </p:sp>
      </p:grpSp>
      <p:grpSp>
        <p:nvGrpSpPr>
          <p:cNvPr id="28" name="Group 28"/>
          <p:cNvGrpSpPr/>
          <p:nvPr/>
        </p:nvGrpSpPr>
        <p:grpSpPr>
          <a:xfrm>
            <a:off x="5575298" y="0"/>
            <a:ext cx="6451192" cy="468590"/>
            <a:chOff x="0" y="0"/>
            <a:chExt cx="3320957" cy="241222"/>
          </a:xfrm>
        </p:grpSpPr>
        <p:sp>
          <p:nvSpPr>
            <p:cNvPr id="29" name="Freeform 29"/>
            <p:cNvSpPr/>
            <p:nvPr/>
          </p:nvSpPr>
          <p:spPr>
            <a:xfrm>
              <a:off x="0" y="0"/>
              <a:ext cx="3320957" cy="241222"/>
            </a:xfrm>
            <a:custGeom>
              <a:avLst/>
              <a:gdLst/>
              <a:ahLst/>
              <a:cxnLst/>
              <a:rect l="l" t="t" r="r" b="b"/>
              <a:pathLst>
                <a:path w="3320957" h="241222">
                  <a:moveTo>
                    <a:pt x="0" y="0"/>
                  </a:moveTo>
                  <a:lnTo>
                    <a:pt x="3320957" y="0"/>
                  </a:lnTo>
                  <a:lnTo>
                    <a:pt x="3320957" y="241222"/>
                  </a:lnTo>
                  <a:lnTo>
                    <a:pt x="0" y="241222"/>
                  </a:ln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sp>
        <p:sp>
          <p:nvSpPr>
            <p:cNvPr id="30" name="TextBox 30"/>
            <p:cNvSpPr txBox="1"/>
            <p:nvPr/>
          </p:nvSpPr>
          <p:spPr>
            <a:xfrm>
              <a:off x="0" y="-38100"/>
              <a:ext cx="3320957" cy="279322"/>
            </a:xfrm>
            <a:prstGeom prst="rect">
              <a:avLst/>
            </a:prstGeom>
          </p:spPr>
          <p:txBody>
            <a:bodyPr lIns="50800" tIns="50800" rIns="50800" bIns="50800" rtlCol="0" anchor="ctr"/>
            <a:lstStyle/>
            <a:p>
              <a:pPr algn="ctr">
                <a:lnSpc>
                  <a:spcPts val="2659"/>
                </a:lnSpc>
                <a:spcBef>
                  <a:spcPct val="0"/>
                </a:spcBef>
              </a:pPr>
              <a:endParaRPr/>
            </a:p>
          </p:txBody>
        </p:sp>
      </p:grpSp>
      <p:grpSp>
        <p:nvGrpSpPr>
          <p:cNvPr id="31" name="Group 31"/>
          <p:cNvGrpSpPr/>
          <p:nvPr/>
        </p:nvGrpSpPr>
        <p:grpSpPr>
          <a:xfrm>
            <a:off x="12664665" y="0"/>
            <a:ext cx="6451192" cy="468590"/>
            <a:chOff x="0" y="0"/>
            <a:chExt cx="3320957" cy="241222"/>
          </a:xfrm>
        </p:grpSpPr>
        <p:sp>
          <p:nvSpPr>
            <p:cNvPr id="32" name="Freeform 32"/>
            <p:cNvSpPr/>
            <p:nvPr/>
          </p:nvSpPr>
          <p:spPr>
            <a:xfrm>
              <a:off x="0" y="0"/>
              <a:ext cx="3320957" cy="241222"/>
            </a:xfrm>
            <a:custGeom>
              <a:avLst/>
              <a:gdLst/>
              <a:ahLst/>
              <a:cxnLst/>
              <a:rect l="l" t="t" r="r" b="b"/>
              <a:pathLst>
                <a:path w="3320957" h="241222">
                  <a:moveTo>
                    <a:pt x="0" y="0"/>
                  </a:moveTo>
                  <a:lnTo>
                    <a:pt x="3320957" y="0"/>
                  </a:lnTo>
                  <a:lnTo>
                    <a:pt x="3320957" y="241222"/>
                  </a:lnTo>
                  <a:lnTo>
                    <a:pt x="0" y="241222"/>
                  </a:ln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sp>
        <p:sp>
          <p:nvSpPr>
            <p:cNvPr id="33" name="TextBox 33"/>
            <p:cNvSpPr txBox="1"/>
            <p:nvPr/>
          </p:nvSpPr>
          <p:spPr>
            <a:xfrm>
              <a:off x="0" y="-38100"/>
              <a:ext cx="3320957" cy="279322"/>
            </a:xfrm>
            <a:prstGeom prst="rect">
              <a:avLst/>
            </a:prstGeom>
          </p:spPr>
          <p:txBody>
            <a:bodyPr lIns="50800" tIns="50800" rIns="50800" bIns="50800" rtlCol="0" anchor="ctr"/>
            <a:lstStyle/>
            <a:p>
              <a:pPr algn="ctr">
                <a:lnSpc>
                  <a:spcPts val="2659"/>
                </a:lnSpc>
                <a:spcBef>
                  <a:spcPct val="0"/>
                </a:spcBef>
              </a:pPr>
              <a:endParaRPr/>
            </a:p>
          </p:txBody>
        </p:sp>
      </p:grpSp>
      <p:sp>
        <p:nvSpPr>
          <p:cNvPr id="34" name="TextBox 34"/>
          <p:cNvSpPr txBox="1"/>
          <p:nvPr/>
        </p:nvSpPr>
        <p:spPr>
          <a:xfrm>
            <a:off x="1344486" y="1028700"/>
            <a:ext cx="15599029" cy="1114425"/>
          </a:xfrm>
          <a:prstGeom prst="rect">
            <a:avLst/>
          </a:prstGeom>
        </p:spPr>
        <p:txBody>
          <a:bodyPr lIns="0" tIns="0" rIns="0" bIns="0" rtlCol="0" anchor="t">
            <a:spAutoFit/>
          </a:bodyPr>
          <a:lstStyle/>
          <a:p>
            <a:pPr marL="0" lvl="0" indent="0" algn="ctr">
              <a:lnSpc>
                <a:spcPts val="8841"/>
              </a:lnSpc>
              <a:spcBef>
                <a:spcPct val="0"/>
              </a:spcBef>
            </a:pPr>
            <a:r>
              <a:rPr lang="en-US" sz="7368">
                <a:solidFill>
                  <a:srgbClr val="101010"/>
                </a:solidFill>
                <a:latin typeface="Montserrat Bold"/>
              </a:rPr>
              <a:t>Capturing Video In Real-Time</a:t>
            </a:r>
          </a:p>
        </p:txBody>
      </p:sp>
      <p:sp>
        <p:nvSpPr>
          <p:cNvPr id="35" name="TextBox 35"/>
          <p:cNvSpPr txBox="1"/>
          <p:nvPr/>
        </p:nvSpPr>
        <p:spPr>
          <a:xfrm>
            <a:off x="1062479" y="4364430"/>
            <a:ext cx="5264751" cy="3564484"/>
          </a:xfrm>
          <a:prstGeom prst="rect">
            <a:avLst/>
          </a:prstGeom>
        </p:spPr>
        <p:txBody>
          <a:bodyPr lIns="0" tIns="0" rIns="0" bIns="0" rtlCol="0" anchor="t">
            <a:spAutoFit/>
          </a:bodyPr>
          <a:lstStyle/>
          <a:p>
            <a:pPr algn="l">
              <a:lnSpc>
                <a:spcPts val="3557"/>
              </a:lnSpc>
              <a:spcBef>
                <a:spcPct val="0"/>
              </a:spcBef>
            </a:pPr>
            <a:r>
              <a:rPr lang="en-US" sz="2540">
                <a:solidFill>
                  <a:srgbClr val="FFFFFF"/>
                </a:solidFill>
                <a:latin typeface="Montserrat"/>
              </a:rPr>
              <a:t>OpenCV facilitates real-time video capture from webcams or input devices, converting streams into image frames for analysis. Essential for real-time applications like surveillance and interactive installations, enabling live event monitoring.</a:t>
            </a: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ppt_x"/>
                                          </p:val>
                                        </p:tav>
                                        <p:tav tm="100000">
                                          <p:val>
                                            <p:strVal val="#ppt_x"/>
                                          </p:val>
                                        </p:tav>
                                      </p:tavLst>
                                    </p:anim>
                                    <p:anim calcmode="lin" valueType="num">
                                      <p:cBhvr additive="base">
                                        <p:cTn id="1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barn(inVertical)">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2" fill="hold" nodeType="clickEffect">
                                  <p:stCondLst>
                                    <p:cond delay="0"/>
                                  </p:stCondLst>
                                  <p:childTnLst>
                                    <p:set>
                                      <p:cBhvr>
                                        <p:cTn id="21" dur="1" fill="hold">
                                          <p:stCondLst>
                                            <p:cond delay="0"/>
                                          </p:stCondLst>
                                        </p:cTn>
                                        <p:tgtEl>
                                          <p:spTgt spid="25"/>
                                        </p:tgtEl>
                                        <p:attrNameLst>
                                          <p:attrName>style.visibility</p:attrName>
                                        </p:attrNameLst>
                                      </p:cBhvr>
                                      <p:to>
                                        <p:strVal val="visible"/>
                                      </p:to>
                                    </p:set>
                                    <p:anim calcmode="lin" valueType="num">
                                      <p:cBhvr additive="base">
                                        <p:cTn id="22" dur="500" fill="hold"/>
                                        <p:tgtEl>
                                          <p:spTgt spid="25"/>
                                        </p:tgtEl>
                                        <p:attrNameLst>
                                          <p:attrName>ppt_x</p:attrName>
                                        </p:attrNameLst>
                                      </p:cBhvr>
                                      <p:tavLst>
                                        <p:tav tm="0">
                                          <p:val>
                                            <p:strVal val="1+#ppt_w/2"/>
                                          </p:val>
                                        </p:tav>
                                        <p:tav tm="100000">
                                          <p:val>
                                            <p:strVal val="#ppt_x"/>
                                          </p:val>
                                        </p:tav>
                                      </p:tavLst>
                                    </p:anim>
                                    <p:anim calcmode="lin" valueType="num">
                                      <p:cBhvr additive="base">
                                        <p:cTn id="23" dur="500" fill="hold"/>
                                        <p:tgtEl>
                                          <p:spTgt spid="25"/>
                                        </p:tgtEl>
                                        <p:attrNameLst>
                                          <p:attrName>ppt_y</p:attrName>
                                        </p:attrNameLst>
                                      </p:cBhvr>
                                      <p:tavLst>
                                        <p:tav tm="0">
                                          <p:val>
                                            <p:strVal val="#ppt_y"/>
                                          </p:val>
                                        </p:tav>
                                        <p:tav tm="100000">
                                          <p:val>
                                            <p:strVal val="#ppt_y"/>
                                          </p:val>
                                        </p:tav>
                                      </p:tavLst>
                                    </p:anim>
                                  </p:childTnLst>
                                </p:cTn>
                              </p:par>
                              <p:par>
                                <p:cTn id="24" presetID="2" presetClass="entr" presetSubtype="2" fill="hold" nodeType="withEffect">
                                  <p:stCondLst>
                                    <p:cond delay="0"/>
                                  </p:stCondLst>
                                  <p:childTnLst>
                                    <p:set>
                                      <p:cBhvr>
                                        <p:cTn id="25" dur="1" fill="hold">
                                          <p:stCondLst>
                                            <p:cond delay="0"/>
                                          </p:stCondLst>
                                        </p:cTn>
                                        <p:tgtEl>
                                          <p:spTgt spid="31"/>
                                        </p:tgtEl>
                                        <p:attrNameLst>
                                          <p:attrName>style.visibility</p:attrName>
                                        </p:attrNameLst>
                                      </p:cBhvr>
                                      <p:to>
                                        <p:strVal val="visible"/>
                                      </p:to>
                                    </p:set>
                                    <p:anim calcmode="lin" valueType="num">
                                      <p:cBhvr additive="base">
                                        <p:cTn id="26" dur="500" fill="hold"/>
                                        <p:tgtEl>
                                          <p:spTgt spid="31"/>
                                        </p:tgtEl>
                                        <p:attrNameLst>
                                          <p:attrName>ppt_x</p:attrName>
                                        </p:attrNameLst>
                                      </p:cBhvr>
                                      <p:tavLst>
                                        <p:tav tm="0">
                                          <p:val>
                                            <p:strVal val="1+#ppt_w/2"/>
                                          </p:val>
                                        </p:tav>
                                        <p:tav tm="100000">
                                          <p:val>
                                            <p:strVal val="#ppt_x"/>
                                          </p:val>
                                        </p:tav>
                                      </p:tavLst>
                                    </p:anim>
                                    <p:anim calcmode="lin" valueType="num">
                                      <p:cBhvr additive="base">
                                        <p:cTn id="27" dur="500" fill="hold"/>
                                        <p:tgtEl>
                                          <p:spTgt spid="31"/>
                                        </p:tgtEl>
                                        <p:attrNameLst>
                                          <p:attrName>ppt_y</p:attrName>
                                        </p:attrNameLst>
                                      </p:cBhvr>
                                      <p:tavLst>
                                        <p:tav tm="0">
                                          <p:val>
                                            <p:strVal val="#ppt_y"/>
                                          </p:val>
                                        </p:tav>
                                        <p:tav tm="100000">
                                          <p:val>
                                            <p:strVal val="#ppt_y"/>
                                          </p:val>
                                        </p:tav>
                                      </p:tavLst>
                                    </p:anim>
                                  </p:childTnLst>
                                </p:cTn>
                              </p:par>
                              <p:par>
                                <p:cTn id="28" presetID="2" presetClass="entr" presetSubtype="2" fill="hold" nodeType="withEffect">
                                  <p:stCondLst>
                                    <p:cond delay="0"/>
                                  </p:stCondLst>
                                  <p:childTnLst>
                                    <p:set>
                                      <p:cBhvr>
                                        <p:cTn id="29" dur="1" fill="hold">
                                          <p:stCondLst>
                                            <p:cond delay="0"/>
                                          </p:stCondLst>
                                        </p:cTn>
                                        <p:tgtEl>
                                          <p:spTgt spid="28"/>
                                        </p:tgtEl>
                                        <p:attrNameLst>
                                          <p:attrName>style.visibility</p:attrName>
                                        </p:attrNameLst>
                                      </p:cBhvr>
                                      <p:to>
                                        <p:strVal val="visible"/>
                                      </p:to>
                                    </p:set>
                                    <p:anim calcmode="lin" valueType="num">
                                      <p:cBhvr additive="base">
                                        <p:cTn id="30" dur="500" fill="hold"/>
                                        <p:tgtEl>
                                          <p:spTgt spid="28"/>
                                        </p:tgtEl>
                                        <p:attrNameLst>
                                          <p:attrName>ppt_x</p:attrName>
                                        </p:attrNameLst>
                                      </p:cBhvr>
                                      <p:tavLst>
                                        <p:tav tm="0">
                                          <p:val>
                                            <p:strVal val="1+#ppt_w/2"/>
                                          </p:val>
                                        </p:tav>
                                        <p:tav tm="100000">
                                          <p:val>
                                            <p:strVal val="#ppt_x"/>
                                          </p:val>
                                        </p:tav>
                                      </p:tavLst>
                                    </p:anim>
                                    <p:anim calcmode="lin" valueType="num">
                                      <p:cBhvr additive="base">
                                        <p:cTn id="31" dur="500" fill="hold"/>
                                        <p:tgtEl>
                                          <p:spTgt spid="28"/>
                                        </p:tgtEl>
                                        <p:attrNameLst>
                                          <p:attrName>ppt_y</p:attrName>
                                        </p:attrNameLst>
                                      </p:cBhvr>
                                      <p:tavLst>
                                        <p:tav tm="0">
                                          <p:val>
                                            <p:strVal val="#ppt_y"/>
                                          </p:val>
                                        </p:tav>
                                        <p:tav tm="100000">
                                          <p:val>
                                            <p:strVal val="#ppt_y"/>
                                          </p:val>
                                        </p:tav>
                                      </p:tavLst>
                                    </p:anim>
                                  </p:childTnLst>
                                </p:cTn>
                              </p:par>
                              <p:par>
                                <p:cTn id="32" presetID="2" presetClass="entr" presetSubtype="2" fill="hold" nodeType="withEffect">
                                  <p:stCondLst>
                                    <p:cond delay="0"/>
                                  </p:stCondLst>
                                  <p:childTnLst>
                                    <p:set>
                                      <p:cBhvr>
                                        <p:cTn id="33" dur="1" fill="hold">
                                          <p:stCondLst>
                                            <p:cond delay="0"/>
                                          </p:stCondLst>
                                        </p:cTn>
                                        <p:tgtEl>
                                          <p:spTgt spid="22"/>
                                        </p:tgtEl>
                                        <p:attrNameLst>
                                          <p:attrName>style.visibility</p:attrName>
                                        </p:attrNameLst>
                                      </p:cBhvr>
                                      <p:to>
                                        <p:strVal val="visible"/>
                                      </p:to>
                                    </p:set>
                                    <p:anim calcmode="lin" valueType="num">
                                      <p:cBhvr additive="base">
                                        <p:cTn id="34" dur="500" fill="hold"/>
                                        <p:tgtEl>
                                          <p:spTgt spid="22"/>
                                        </p:tgtEl>
                                        <p:attrNameLst>
                                          <p:attrName>ppt_x</p:attrName>
                                        </p:attrNameLst>
                                      </p:cBhvr>
                                      <p:tavLst>
                                        <p:tav tm="0">
                                          <p:val>
                                            <p:strVal val="1+#ppt_w/2"/>
                                          </p:val>
                                        </p:tav>
                                        <p:tav tm="100000">
                                          <p:val>
                                            <p:strVal val="#ppt_x"/>
                                          </p:val>
                                        </p:tav>
                                      </p:tavLst>
                                    </p:anim>
                                    <p:anim calcmode="lin" valueType="num">
                                      <p:cBhvr additive="base">
                                        <p:cTn id="35" dur="500" fill="hold"/>
                                        <p:tgtEl>
                                          <p:spTgt spid="22"/>
                                        </p:tgtEl>
                                        <p:attrNameLst>
                                          <p:attrName>ppt_y</p:attrName>
                                        </p:attrNameLst>
                                      </p:cBhvr>
                                      <p:tavLst>
                                        <p:tav tm="0">
                                          <p:val>
                                            <p:strVal val="#ppt_y"/>
                                          </p:val>
                                        </p:tav>
                                        <p:tav tm="100000">
                                          <p:val>
                                            <p:strVal val="#ppt_y"/>
                                          </p:val>
                                        </p:tav>
                                      </p:tavLst>
                                    </p:anim>
                                  </p:childTnLst>
                                </p:cTn>
                              </p:par>
                              <p:par>
                                <p:cTn id="36" presetID="2" presetClass="entr" presetSubtype="2" fill="hold" nodeType="withEffect">
                                  <p:stCondLst>
                                    <p:cond delay="0"/>
                                  </p:stCondLst>
                                  <p:childTnLst>
                                    <p:set>
                                      <p:cBhvr>
                                        <p:cTn id="37" dur="1" fill="hold">
                                          <p:stCondLst>
                                            <p:cond delay="0"/>
                                          </p:stCondLst>
                                        </p:cTn>
                                        <p:tgtEl>
                                          <p:spTgt spid="19"/>
                                        </p:tgtEl>
                                        <p:attrNameLst>
                                          <p:attrName>style.visibility</p:attrName>
                                        </p:attrNameLst>
                                      </p:cBhvr>
                                      <p:to>
                                        <p:strVal val="visible"/>
                                      </p:to>
                                    </p:set>
                                    <p:anim calcmode="lin" valueType="num">
                                      <p:cBhvr additive="base">
                                        <p:cTn id="38" dur="500" fill="hold"/>
                                        <p:tgtEl>
                                          <p:spTgt spid="19"/>
                                        </p:tgtEl>
                                        <p:attrNameLst>
                                          <p:attrName>ppt_x</p:attrName>
                                        </p:attrNameLst>
                                      </p:cBhvr>
                                      <p:tavLst>
                                        <p:tav tm="0">
                                          <p:val>
                                            <p:strVal val="1+#ppt_w/2"/>
                                          </p:val>
                                        </p:tav>
                                        <p:tav tm="100000">
                                          <p:val>
                                            <p:strVal val="#ppt_x"/>
                                          </p:val>
                                        </p:tav>
                                      </p:tavLst>
                                    </p:anim>
                                    <p:anim calcmode="lin" valueType="num">
                                      <p:cBhvr additive="base">
                                        <p:cTn id="39" dur="500" fill="hold"/>
                                        <p:tgtEl>
                                          <p:spTgt spid="19"/>
                                        </p:tgtEl>
                                        <p:attrNameLst>
                                          <p:attrName>ppt_y</p:attrName>
                                        </p:attrNameLst>
                                      </p:cBhvr>
                                      <p:tavLst>
                                        <p:tav tm="0">
                                          <p:val>
                                            <p:strVal val="#ppt_y"/>
                                          </p:val>
                                        </p:tav>
                                        <p:tav tm="100000">
                                          <p:val>
                                            <p:strVal val="#ppt_y"/>
                                          </p:val>
                                        </p:tav>
                                      </p:tavLst>
                                    </p:anim>
                                  </p:childTnLst>
                                </p:cTn>
                              </p:par>
                              <p:par>
                                <p:cTn id="40" presetID="2" presetClass="entr" presetSubtype="2" fill="hold" nodeType="withEffect">
                                  <p:stCondLst>
                                    <p:cond delay="0"/>
                                  </p:stCondLst>
                                  <p:childTnLst>
                                    <p:set>
                                      <p:cBhvr>
                                        <p:cTn id="41" dur="1" fill="hold">
                                          <p:stCondLst>
                                            <p:cond delay="0"/>
                                          </p:stCondLst>
                                        </p:cTn>
                                        <p:tgtEl>
                                          <p:spTgt spid="16"/>
                                        </p:tgtEl>
                                        <p:attrNameLst>
                                          <p:attrName>style.visibility</p:attrName>
                                        </p:attrNameLst>
                                      </p:cBhvr>
                                      <p:to>
                                        <p:strVal val="visible"/>
                                      </p:to>
                                    </p:set>
                                    <p:anim calcmode="lin" valueType="num">
                                      <p:cBhvr additive="base">
                                        <p:cTn id="42" dur="500" fill="hold"/>
                                        <p:tgtEl>
                                          <p:spTgt spid="16"/>
                                        </p:tgtEl>
                                        <p:attrNameLst>
                                          <p:attrName>ppt_x</p:attrName>
                                        </p:attrNameLst>
                                      </p:cBhvr>
                                      <p:tavLst>
                                        <p:tav tm="0">
                                          <p:val>
                                            <p:strVal val="1+#ppt_w/2"/>
                                          </p:val>
                                        </p:tav>
                                        <p:tav tm="100000">
                                          <p:val>
                                            <p:strVal val="#ppt_x"/>
                                          </p:val>
                                        </p:tav>
                                      </p:tavLst>
                                    </p:anim>
                                    <p:anim calcmode="lin" valueType="num">
                                      <p:cBhvr additive="base">
                                        <p:cTn id="43" dur="50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76617" y="3818567"/>
            <a:ext cx="6053738" cy="4559171"/>
            <a:chOff x="0" y="0"/>
            <a:chExt cx="2826005" cy="2128311"/>
          </a:xfrm>
        </p:grpSpPr>
        <p:sp>
          <p:nvSpPr>
            <p:cNvPr id="3" name="Freeform 3"/>
            <p:cNvSpPr/>
            <p:nvPr/>
          </p:nvSpPr>
          <p:spPr>
            <a:xfrm>
              <a:off x="0" y="0"/>
              <a:ext cx="2826005" cy="2128311"/>
            </a:xfrm>
            <a:custGeom>
              <a:avLst/>
              <a:gdLst/>
              <a:ahLst/>
              <a:cxnLst/>
              <a:rect l="l" t="t" r="r" b="b"/>
              <a:pathLst>
                <a:path w="2826005" h="2128311">
                  <a:moveTo>
                    <a:pt x="29414" y="0"/>
                  </a:moveTo>
                  <a:lnTo>
                    <a:pt x="2796591" y="0"/>
                  </a:lnTo>
                  <a:cubicBezTo>
                    <a:pt x="2804392" y="0"/>
                    <a:pt x="2811874" y="3099"/>
                    <a:pt x="2817390" y="8615"/>
                  </a:cubicBezTo>
                  <a:cubicBezTo>
                    <a:pt x="2822906" y="14131"/>
                    <a:pt x="2826005" y="21613"/>
                    <a:pt x="2826005" y="29414"/>
                  </a:cubicBezTo>
                  <a:lnTo>
                    <a:pt x="2826005" y="2098897"/>
                  </a:lnTo>
                  <a:cubicBezTo>
                    <a:pt x="2826005" y="2115142"/>
                    <a:pt x="2812836" y="2128311"/>
                    <a:pt x="2796591" y="2128311"/>
                  </a:cubicBezTo>
                  <a:lnTo>
                    <a:pt x="29414" y="2128311"/>
                  </a:lnTo>
                  <a:cubicBezTo>
                    <a:pt x="13169" y="2128311"/>
                    <a:pt x="0" y="2115142"/>
                    <a:pt x="0" y="2098897"/>
                  </a:cubicBezTo>
                  <a:lnTo>
                    <a:pt x="0" y="29414"/>
                  </a:lnTo>
                  <a:cubicBezTo>
                    <a:pt x="0" y="13169"/>
                    <a:pt x="13169" y="0"/>
                    <a:pt x="29414"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ln cap="rnd">
              <a:noFill/>
              <a:prstDash val="solid"/>
              <a:round/>
            </a:ln>
          </p:spPr>
        </p:sp>
        <p:sp>
          <p:nvSpPr>
            <p:cNvPr id="4" name="TextBox 4"/>
            <p:cNvSpPr txBox="1"/>
            <p:nvPr/>
          </p:nvSpPr>
          <p:spPr>
            <a:xfrm>
              <a:off x="0" y="-47625"/>
              <a:ext cx="2826005" cy="2175936"/>
            </a:xfrm>
            <a:prstGeom prst="rect">
              <a:avLst/>
            </a:prstGeom>
          </p:spPr>
          <p:txBody>
            <a:bodyPr lIns="0" tIns="0" rIns="0" bIns="0" rtlCol="0" anchor="ctr"/>
            <a:lstStyle/>
            <a:p>
              <a:pPr algn="ctr">
                <a:lnSpc>
                  <a:spcPts val="3640"/>
                </a:lnSpc>
              </a:pPr>
              <a:endParaRPr/>
            </a:p>
          </p:txBody>
        </p:sp>
      </p:grpSp>
      <p:grpSp>
        <p:nvGrpSpPr>
          <p:cNvPr id="5" name="Group 5"/>
          <p:cNvGrpSpPr/>
          <p:nvPr/>
        </p:nvGrpSpPr>
        <p:grpSpPr>
          <a:xfrm>
            <a:off x="0" y="2367962"/>
            <a:ext cx="1819255" cy="1819255"/>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100E8"/>
            </a:solidFill>
            <a:ln w="85725" cap="sq">
              <a:solidFill>
                <a:srgbClr val="FFFFFF"/>
              </a:solidFill>
              <a:prstDash val="solid"/>
              <a:miter/>
            </a:ln>
          </p:spPr>
        </p:sp>
        <p:sp>
          <p:nvSpPr>
            <p:cNvPr id="7" name="TextBox 7"/>
            <p:cNvSpPr txBox="1"/>
            <p:nvPr/>
          </p:nvSpPr>
          <p:spPr>
            <a:xfrm>
              <a:off x="76200" y="28575"/>
              <a:ext cx="660400" cy="708025"/>
            </a:xfrm>
            <a:prstGeom prst="rect">
              <a:avLst/>
            </a:prstGeom>
          </p:spPr>
          <p:txBody>
            <a:bodyPr lIns="0" tIns="0" rIns="0" bIns="0" rtlCol="0" anchor="ctr"/>
            <a:lstStyle/>
            <a:p>
              <a:pPr algn="ctr">
                <a:lnSpc>
                  <a:spcPts val="3639"/>
                </a:lnSpc>
              </a:pPr>
              <a:endParaRPr/>
            </a:p>
          </p:txBody>
        </p:sp>
      </p:grpSp>
      <p:sp>
        <p:nvSpPr>
          <p:cNvPr id="8" name="Freeform 8"/>
          <p:cNvSpPr/>
          <p:nvPr/>
        </p:nvSpPr>
        <p:spPr>
          <a:xfrm rot="1994270">
            <a:off x="6998063" y="5282547"/>
            <a:ext cx="3383621" cy="694585"/>
          </a:xfrm>
          <a:custGeom>
            <a:avLst/>
            <a:gdLst/>
            <a:ahLst/>
            <a:cxnLst/>
            <a:rect l="l" t="t" r="r" b="b"/>
            <a:pathLst>
              <a:path w="3383621" h="694585">
                <a:moveTo>
                  <a:pt x="0" y="0"/>
                </a:moveTo>
                <a:lnTo>
                  <a:pt x="3383620" y="0"/>
                </a:lnTo>
                <a:lnTo>
                  <a:pt x="3383620" y="694584"/>
                </a:lnTo>
                <a:lnTo>
                  <a:pt x="0" y="694584"/>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grpSp>
        <p:nvGrpSpPr>
          <p:cNvPr id="9" name="Group 9"/>
          <p:cNvGrpSpPr/>
          <p:nvPr/>
        </p:nvGrpSpPr>
        <p:grpSpPr>
          <a:xfrm>
            <a:off x="-1518400" y="9822439"/>
            <a:ext cx="6451192" cy="468590"/>
            <a:chOff x="0" y="0"/>
            <a:chExt cx="3320957" cy="241222"/>
          </a:xfrm>
        </p:grpSpPr>
        <p:sp>
          <p:nvSpPr>
            <p:cNvPr id="10" name="Freeform 10"/>
            <p:cNvSpPr/>
            <p:nvPr/>
          </p:nvSpPr>
          <p:spPr>
            <a:xfrm>
              <a:off x="0" y="0"/>
              <a:ext cx="3320957" cy="241222"/>
            </a:xfrm>
            <a:custGeom>
              <a:avLst/>
              <a:gdLst/>
              <a:ahLst/>
              <a:cxnLst/>
              <a:rect l="l" t="t" r="r" b="b"/>
              <a:pathLst>
                <a:path w="3320957" h="241222">
                  <a:moveTo>
                    <a:pt x="0" y="0"/>
                  </a:moveTo>
                  <a:lnTo>
                    <a:pt x="3320957" y="0"/>
                  </a:lnTo>
                  <a:lnTo>
                    <a:pt x="3320957" y="241222"/>
                  </a:lnTo>
                  <a:lnTo>
                    <a:pt x="0" y="241222"/>
                  </a:ln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sp>
        <p:sp>
          <p:nvSpPr>
            <p:cNvPr id="11" name="TextBox 11"/>
            <p:cNvSpPr txBox="1"/>
            <p:nvPr/>
          </p:nvSpPr>
          <p:spPr>
            <a:xfrm>
              <a:off x="0" y="-38100"/>
              <a:ext cx="3320957" cy="279322"/>
            </a:xfrm>
            <a:prstGeom prst="rect">
              <a:avLst/>
            </a:prstGeom>
          </p:spPr>
          <p:txBody>
            <a:bodyPr lIns="50800" tIns="50800" rIns="50800" bIns="50800" rtlCol="0" anchor="ctr"/>
            <a:lstStyle/>
            <a:p>
              <a:pPr algn="ctr">
                <a:lnSpc>
                  <a:spcPts val="2659"/>
                </a:lnSpc>
                <a:spcBef>
                  <a:spcPct val="0"/>
                </a:spcBef>
              </a:pPr>
              <a:endParaRPr/>
            </a:p>
          </p:txBody>
        </p:sp>
      </p:grpSp>
      <p:grpSp>
        <p:nvGrpSpPr>
          <p:cNvPr id="12" name="Group 12"/>
          <p:cNvGrpSpPr/>
          <p:nvPr/>
        </p:nvGrpSpPr>
        <p:grpSpPr>
          <a:xfrm>
            <a:off x="5573854" y="9822439"/>
            <a:ext cx="6451192" cy="468590"/>
            <a:chOff x="0" y="0"/>
            <a:chExt cx="3320957" cy="241222"/>
          </a:xfrm>
        </p:grpSpPr>
        <p:sp>
          <p:nvSpPr>
            <p:cNvPr id="13" name="Freeform 13"/>
            <p:cNvSpPr/>
            <p:nvPr/>
          </p:nvSpPr>
          <p:spPr>
            <a:xfrm>
              <a:off x="0" y="0"/>
              <a:ext cx="3320957" cy="241222"/>
            </a:xfrm>
            <a:custGeom>
              <a:avLst/>
              <a:gdLst/>
              <a:ahLst/>
              <a:cxnLst/>
              <a:rect l="l" t="t" r="r" b="b"/>
              <a:pathLst>
                <a:path w="3320957" h="241222">
                  <a:moveTo>
                    <a:pt x="0" y="0"/>
                  </a:moveTo>
                  <a:lnTo>
                    <a:pt x="3320957" y="0"/>
                  </a:lnTo>
                  <a:lnTo>
                    <a:pt x="3320957" y="241222"/>
                  </a:lnTo>
                  <a:lnTo>
                    <a:pt x="0" y="241222"/>
                  </a:ln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sp>
        <p:sp>
          <p:nvSpPr>
            <p:cNvPr id="14" name="TextBox 14"/>
            <p:cNvSpPr txBox="1"/>
            <p:nvPr/>
          </p:nvSpPr>
          <p:spPr>
            <a:xfrm>
              <a:off x="0" y="-38100"/>
              <a:ext cx="3320957" cy="279322"/>
            </a:xfrm>
            <a:prstGeom prst="rect">
              <a:avLst/>
            </a:prstGeom>
          </p:spPr>
          <p:txBody>
            <a:bodyPr lIns="50800" tIns="50800" rIns="50800" bIns="50800" rtlCol="0" anchor="ctr"/>
            <a:lstStyle/>
            <a:p>
              <a:pPr algn="ctr">
                <a:lnSpc>
                  <a:spcPts val="2659"/>
                </a:lnSpc>
                <a:spcBef>
                  <a:spcPct val="0"/>
                </a:spcBef>
              </a:pPr>
              <a:endParaRPr/>
            </a:p>
          </p:txBody>
        </p:sp>
      </p:grpSp>
      <p:grpSp>
        <p:nvGrpSpPr>
          <p:cNvPr id="15" name="Group 15"/>
          <p:cNvGrpSpPr/>
          <p:nvPr/>
        </p:nvGrpSpPr>
        <p:grpSpPr>
          <a:xfrm>
            <a:off x="12663221" y="9822439"/>
            <a:ext cx="6451192" cy="468590"/>
            <a:chOff x="0" y="0"/>
            <a:chExt cx="3320957" cy="241222"/>
          </a:xfrm>
        </p:grpSpPr>
        <p:sp>
          <p:nvSpPr>
            <p:cNvPr id="16" name="Freeform 16"/>
            <p:cNvSpPr/>
            <p:nvPr/>
          </p:nvSpPr>
          <p:spPr>
            <a:xfrm>
              <a:off x="0" y="0"/>
              <a:ext cx="3320957" cy="241222"/>
            </a:xfrm>
            <a:custGeom>
              <a:avLst/>
              <a:gdLst/>
              <a:ahLst/>
              <a:cxnLst/>
              <a:rect l="l" t="t" r="r" b="b"/>
              <a:pathLst>
                <a:path w="3320957" h="241222">
                  <a:moveTo>
                    <a:pt x="0" y="0"/>
                  </a:moveTo>
                  <a:lnTo>
                    <a:pt x="3320957" y="0"/>
                  </a:lnTo>
                  <a:lnTo>
                    <a:pt x="3320957" y="241222"/>
                  </a:lnTo>
                  <a:lnTo>
                    <a:pt x="0" y="241222"/>
                  </a:ln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sp>
        <p:sp>
          <p:nvSpPr>
            <p:cNvPr id="17" name="TextBox 17"/>
            <p:cNvSpPr txBox="1"/>
            <p:nvPr/>
          </p:nvSpPr>
          <p:spPr>
            <a:xfrm>
              <a:off x="0" y="-38100"/>
              <a:ext cx="3320957" cy="279322"/>
            </a:xfrm>
            <a:prstGeom prst="rect">
              <a:avLst/>
            </a:prstGeom>
          </p:spPr>
          <p:txBody>
            <a:bodyPr lIns="50800" tIns="50800" rIns="50800" bIns="50800" rtlCol="0" anchor="ctr"/>
            <a:lstStyle/>
            <a:p>
              <a:pPr algn="ctr">
                <a:lnSpc>
                  <a:spcPts val="2659"/>
                </a:lnSpc>
                <a:spcBef>
                  <a:spcPct val="0"/>
                </a:spcBef>
              </a:pPr>
              <a:endParaRPr/>
            </a:p>
          </p:txBody>
        </p:sp>
      </p:grpSp>
      <p:grpSp>
        <p:nvGrpSpPr>
          <p:cNvPr id="18" name="Group 18"/>
          <p:cNvGrpSpPr/>
          <p:nvPr/>
        </p:nvGrpSpPr>
        <p:grpSpPr>
          <a:xfrm>
            <a:off x="-1516957" y="0"/>
            <a:ext cx="6451192" cy="468590"/>
            <a:chOff x="0" y="0"/>
            <a:chExt cx="3320957" cy="241222"/>
          </a:xfrm>
        </p:grpSpPr>
        <p:sp>
          <p:nvSpPr>
            <p:cNvPr id="19" name="Freeform 19"/>
            <p:cNvSpPr/>
            <p:nvPr/>
          </p:nvSpPr>
          <p:spPr>
            <a:xfrm>
              <a:off x="0" y="0"/>
              <a:ext cx="3320957" cy="241222"/>
            </a:xfrm>
            <a:custGeom>
              <a:avLst/>
              <a:gdLst/>
              <a:ahLst/>
              <a:cxnLst/>
              <a:rect l="l" t="t" r="r" b="b"/>
              <a:pathLst>
                <a:path w="3320957" h="241222">
                  <a:moveTo>
                    <a:pt x="0" y="0"/>
                  </a:moveTo>
                  <a:lnTo>
                    <a:pt x="3320957" y="0"/>
                  </a:lnTo>
                  <a:lnTo>
                    <a:pt x="3320957" y="241222"/>
                  </a:lnTo>
                  <a:lnTo>
                    <a:pt x="0" y="241222"/>
                  </a:ln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sp>
        <p:sp>
          <p:nvSpPr>
            <p:cNvPr id="20" name="TextBox 20"/>
            <p:cNvSpPr txBox="1"/>
            <p:nvPr/>
          </p:nvSpPr>
          <p:spPr>
            <a:xfrm>
              <a:off x="0" y="-38100"/>
              <a:ext cx="3320957" cy="279322"/>
            </a:xfrm>
            <a:prstGeom prst="rect">
              <a:avLst/>
            </a:prstGeom>
          </p:spPr>
          <p:txBody>
            <a:bodyPr lIns="50800" tIns="50800" rIns="50800" bIns="50800" rtlCol="0" anchor="ctr"/>
            <a:lstStyle/>
            <a:p>
              <a:pPr algn="ctr">
                <a:lnSpc>
                  <a:spcPts val="2659"/>
                </a:lnSpc>
                <a:spcBef>
                  <a:spcPct val="0"/>
                </a:spcBef>
              </a:pPr>
              <a:endParaRPr/>
            </a:p>
          </p:txBody>
        </p:sp>
      </p:grpSp>
      <p:grpSp>
        <p:nvGrpSpPr>
          <p:cNvPr id="21" name="Group 21"/>
          <p:cNvGrpSpPr/>
          <p:nvPr/>
        </p:nvGrpSpPr>
        <p:grpSpPr>
          <a:xfrm>
            <a:off x="5575298" y="0"/>
            <a:ext cx="6451192" cy="468590"/>
            <a:chOff x="0" y="0"/>
            <a:chExt cx="3320957" cy="241222"/>
          </a:xfrm>
        </p:grpSpPr>
        <p:sp>
          <p:nvSpPr>
            <p:cNvPr id="22" name="Freeform 22"/>
            <p:cNvSpPr/>
            <p:nvPr/>
          </p:nvSpPr>
          <p:spPr>
            <a:xfrm>
              <a:off x="0" y="0"/>
              <a:ext cx="3320957" cy="241222"/>
            </a:xfrm>
            <a:custGeom>
              <a:avLst/>
              <a:gdLst/>
              <a:ahLst/>
              <a:cxnLst/>
              <a:rect l="l" t="t" r="r" b="b"/>
              <a:pathLst>
                <a:path w="3320957" h="241222">
                  <a:moveTo>
                    <a:pt x="0" y="0"/>
                  </a:moveTo>
                  <a:lnTo>
                    <a:pt x="3320957" y="0"/>
                  </a:lnTo>
                  <a:lnTo>
                    <a:pt x="3320957" y="241222"/>
                  </a:lnTo>
                  <a:lnTo>
                    <a:pt x="0" y="241222"/>
                  </a:ln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sp>
        <p:sp>
          <p:nvSpPr>
            <p:cNvPr id="23" name="TextBox 23"/>
            <p:cNvSpPr txBox="1"/>
            <p:nvPr/>
          </p:nvSpPr>
          <p:spPr>
            <a:xfrm>
              <a:off x="0" y="-38100"/>
              <a:ext cx="3320957" cy="279322"/>
            </a:xfrm>
            <a:prstGeom prst="rect">
              <a:avLst/>
            </a:prstGeom>
          </p:spPr>
          <p:txBody>
            <a:bodyPr lIns="50800" tIns="50800" rIns="50800" bIns="50800" rtlCol="0" anchor="ctr"/>
            <a:lstStyle/>
            <a:p>
              <a:pPr algn="ctr">
                <a:lnSpc>
                  <a:spcPts val="2659"/>
                </a:lnSpc>
                <a:spcBef>
                  <a:spcPct val="0"/>
                </a:spcBef>
              </a:pPr>
              <a:endParaRPr/>
            </a:p>
          </p:txBody>
        </p:sp>
      </p:grpSp>
      <p:grpSp>
        <p:nvGrpSpPr>
          <p:cNvPr id="24" name="Group 24"/>
          <p:cNvGrpSpPr/>
          <p:nvPr/>
        </p:nvGrpSpPr>
        <p:grpSpPr>
          <a:xfrm>
            <a:off x="12664665" y="0"/>
            <a:ext cx="6451192" cy="468590"/>
            <a:chOff x="0" y="0"/>
            <a:chExt cx="3320957" cy="241222"/>
          </a:xfrm>
        </p:grpSpPr>
        <p:sp>
          <p:nvSpPr>
            <p:cNvPr id="25" name="Freeform 25"/>
            <p:cNvSpPr/>
            <p:nvPr/>
          </p:nvSpPr>
          <p:spPr>
            <a:xfrm>
              <a:off x="0" y="0"/>
              <a:ext cx="3320957" cy="241222"/>
            </a:xfrm>
            <a:custGeom>
              <a:avLst/>
              <a:gdLst/>
              <a:ahLst/>
              <a:cxnLst/>
              <a:rect l="l" t="t" r="r" b="b"/>
              <a:pathLst>
                <a:path w="3320957" h="241222">
                  <a:moveTo>
                    <a:pt x="0" y="0"/>
                  </a:moveTo>
                  <a:lnTo>
                    <a:pt x="3320957" y="0"/>
                  </a:lnTo>
                  <a:lnTo>
                    <a:pt x="3320957" y="241222"/>
                  </a:lnTo>
                  <a:lnTo>
                    <a:pt x="0" y="241222"/>
                  </a:ln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sp>
        <p:sp>
          <p:nvSpPr>
            <p:cNvPr id="26" name="TextBox 26"/>
            <p:cNvSpPr txBox="1"/>
            <p:nvPr/>
          </p:nvSpPr>
          <p:spPr>
            <a:xfrm>
              <a:off x="0" y="-38100"/>
              <a:ext cx="3320957" cy="279322"/>
            </a:xfrm>
            <a:prstGeom prst="rect">
              <a:avLst/>
            </a:prstGeom>
          </p:spPr>
          <p:txBody>
            <a:bodyPr lIns="50800" tIns="50800" rIns="50800" bIns="50800" rtlCol="0" anchor="ctr"/>
            <a:lstStyle/>
            <a:p>
              <a:pPr algn="ctr">
                <a:lnSpc>
                  <a:spcPts val="2659"/>
                </a:lnSpc>
                <a:spcBef>
                  <a:spcPct val="0"/>
                </a:spcBef>
              </a:pPr>
              <a:endParaRPr/>
            </a:p>
          </p:txBody>
        </p:sp>
      </p:grpSp>
      <p:grpSp>
        <p:nvGrpSpPr>
          <p:cNvPr id="27" name="Group 27"/>
          <p:cNvGrpSpPr>
            <a:grpSpLocks noChangeAspect="1"/>
          </p:cNvGrpSpPr>
          <p:nvPr/>
        </p:nvGrpSpPr>
        <p:grpSpPr>
          <a:xfrm>
            <a:off x="10752464" y="4797799"/>
            <a:ext cx="7355461" cy="4744272"/>
            <a:chOff x="0" y="0"/>
            <a:chExt cx="6350000" cy="4095750"/>
          </a:xfrm>
        </p:grpSpPr>
        <p:sp>
          <p:nvSpPr>
            <p:cNvPr id="28" name="Freeform 28"/>
            <p:cNvSpPr/>
            <p:nvPr/>
          </p:nvSpPr>
          <p:spPr>
            <a:xfrm>
              <a:off x="101600" y="521970"/>
              <a:ext cx="6146800" cy="3472180"/>
            </a:xfrm>
            <a:custGeom>
              <a:avLst/>
              <a:gdLst/>
              <a:ahLst/>
              <a:cxnLst/>
              <a:rect l="l" t="t" r="r" b="b"/>
              <a:pathLst>
                <a:path w="6146800" h="3472180">
                  <a:moveTo>
                    <a:pt x="0" y="0"/>
                  </a:moveTo>
                  <a:lnTo>
                    <a:pt x="6146800" y="0"/>
                  </a:lnTo>
                  <a:lnTo>
                    <a:pt x="6146800" y="3472180"/>
                  </a:lnTo>
                  <a:lnTo>
                    <a:pt x="0" y="3472180"/>
                  </a:lnTo>
                  <a:lnTo>
                    <a:pt x="0" y="0"/>
                  </a:lnTo>
                  <a:close/>
                </a:path>
              </a:pathLst>
            </a:custGeom>
            <a:blipFill>
              <a:blip r:embed="rId4"/>
              <a:stretch>
                <a:fillRect r="-99275"/>
              </a:stretch>
            </a:blipFill>
          </p:spPr>
        </p:sp>
        <p:sp>
          <p:nvSpPr>
            <p:cNvPr id="29" name="Freeform 29"/>
            <p:cNvSpPr/>
            <p:nvPr/>
          </p:nvSpPr>
          <p:spPr>
            <a:xfrm>
              <a:off x="95250" y="110490"/>
              <a:ext cx="1186180" cy="311150"/>
            </a:xfrm>
            <a:custGeom>
              <a:avLst/>
              <a:gdLst/>
              <a:ahLst/>
              <a:cxnLst/>
              <a:rect l="l" t="t" r="r" b="b"/>
              <a:pathLst>
                <a:path w="1186180" h="311150">
                  <a:moveTo>
                    <a:pt x="537210" y="99060"/>
                  </a:moveTo>
                  <a:lnTo>
                    <a:pt x="648970" y="99060"/>
                  </a:lnTo>
                  <a:lnTo>
                    <a:pt x="648970" y="210820"/>
                  </a:lnTo>
                  <a:lnTo>
                    <a:pt x="537210" y="210820"/>
                  </a:lnTo>
                  <a:lnTo>
                    <a:pt x="537210" y="99060"/>
                  </a:lnTo>
                  <a:close/>
                  <a:moveTo>
                    <a:pt x="6350" y="0"/>
                  </a:moveTo>
                  <a:lnTo>
                    <a:pt x="312420" y="0"/>
                  </a:lnTo>
                  <a:lnTo>
                    <a:pt x="312420" y="311150"/>
                  </a:lnTo>
                  <a:lnTo>
                    <a:pt x="6350" y="311150"/>
                  </a:lnTo>
                  <a:lnTo>
                    <a:pt x="0" y="311150"/>
                  </a:lnTo>
                  <a:lnTo>
                    <a:pt x="0" y="0"/>
                  </a:lnTo>
                  <a:lnTo>
                    <a:pt x="6350" y="0"/>
                  </a:lnTo>
                  <a:close/>
                  <a:moveTo>
                    <a:pt x="120650" y="156210"/>
                  </a:moveTo>
                  <a:lnTo>
                    <a:pt x="43180" y="232410"/>
                  </a:lnTo>
                  <a:lnTo>
                    <a:pt x="78740" y="267970"/>
                  </a:lnTo>
                  <a:lnTo>
                    <a:pt x="156210" y="190500"/>
                  </a:lnTo>
                  <a:lnTo>
                    <a:pt x="233680" y="267970"/>
                  </a:lnTo>
                  <a:lnTo>
                    <a:pt x="269240" y="232410"/>
                  </a:lnTo>
                  <a:lnTo>
                    <a:pt x="191770" y="156210"/>
                  </a:lnTo>
                  <a:lnTo>
                    <a:pt x="269240" y="78740"/>
                  </a:lnTo>
                  <a:lnTo>
                    <a:pt x="233680" y="43180"/>
                  </a:lnTo>
                  <a:lnTo>
                    <a:pt x="156210" y="120650"/>
                  </a:lnTo>
                  <a:lnTo>
                    <a:pt x="78740" y="43180"/>
                  </a:lnTo>
                  <a:lnTo>
                    <a:pt x="43180" y="78740"/>
                  </a:lnTo>
                  <a:lnTo>
                    <a:pt x="120650" y="156210"/>
                  </a:lnTo>
                  <a:close/>
                  <a:moveTo>
                    <a:pt x="436880" y="0"/>
                  </a:moveTo>
                  <a:lnTo>
                    <a:pt x="748030" y="0"/>
                  </a:lnTo>
                  <a:lnTo>
                    <a:pt x="748030" y="311150"/>
                  </a:lnTo>
                  <a:lnTo>
                    <a:pt x="436880" y="311150"/>
                  </a:lnTo>
                  <a:lnTo>
                    <a:pt x="436880" y="0"/>
                  </a:lnTo>
                  <a:close/>
                  <a:moveTo>
                    <a:pt x="486410" y="261620"/>
                  </a:moveTo>
                  <a:lnTo>
                    <a:pt x="699770" y="261620"/>
                  </a:lnTo>
                  <a:lnTo>
                    <a:pt x="699770" y="48260"/>
                  </a:lnTo>
                  <a:lnTo>
                    <a:pt x="486410" y="48260"/>
                  </a:lnTo>
                  <a:lnTo>
                    <a:pt x="486410" y="261620"/>
                  </a:lnTo>
                  <a:close/>
                  <a:moveTo>
                    <a:pt x="1186180" y="0"/>
                  </a:moveTo>
                  <a:lnTo>
                    <a:pt x="1186180" y="311150"/>
                  </a:lnTo>
                  <a:lnTo>
                    <a:pt x="875030" y="311150"/>
                  </a:lnTo>
                  <a:lnTo>
                    <a:pt x="875030" y="0"/>
                  </a:lnTo>
                  <a:lnTo>
                    <a:pt x="1186180" y="0"/>
                  </a:lnTo>
                  <a:close/>
                  <a:moveTo>
                    <a:pt x="1135380" y="185420"/>
                  </a:moveTo>
                  <a:lnTo>
                    <a:pt x="924560" y="185420"/>
                  </a:lnTo>
                  <a:lnTo>
                    <a:pt x="924560" y="236220"/>
                  </a:lnTo>
                  <a:lnTo>
                    <a:pt x="1135380" y="236220"/>
                  </a:lnTo>
                  <a:lnTo>
                    <a:pt x="1135380" y="185420"/>
                  </a:lnTo>
                  <a:close/>
                </a:path>
              </a:pathLst>
            </a:custGeom>
            <a:solidFill>
              <a:srgbClr val="FFFFFF"/>
            </a:solidFill>
          </p:spPr>
        </p:sp>
        <p:sp>
          <p:nvSpPr>
            <p:cNvPr id="30" name="Freeform 30"/>
            <p:cNvSpPr/>
            <p:nvPr/>
          </p:nvSpPr>
          <p:spPr>
            <a:xfrm>
              <a:off x="0" y="0"/>
              <a:ext cx="6350000" cy="4095750"/>
            </a:xfrm>
            <a:custGeom>
              <a:avLst/>
              <a:gdLst/>
              <a:ahLst/>
              <a:cxnLst/>
              <a:rect l="l" t="t" r="r" b="b"/>
              <a:pathLst>
                <a:path w="6350000" h="4095750">
                  <a:moveTo>
                    <a:pt x="0" y="0"/>
                  </a:moveTo>
                  <a:lnTo>
                    <a:pt x="0" y="521970"/>
                  </a:lnTo>
                  <a:lnTo>
                    <a:pt x="0" y="4095750"/>
                  </a:lnTo>
                  <a:lnTo>
                    <a:pt x="6350000" y="4095750"/>
                  </a:lnTo>
                  <a:lnTo>
                    <a:pt x="6350000" y="521970"/>
                  </a:lnTo>
                  <a:lnTo>
                    <a:pt x="6350000" y="0"/>
                  </a:lnTo>
                  <a:lnTo>
                    <a:pt x="0" y="0"/>
                  </a:lnTo>
                  <a:close/>
                  <a:moveTo>
                    <a:pt x="6248400" y="3994150"/>
                  </a:moveTo>
                  <a:lnTo>
                    <a:pt x="101600" y="3994150"/>
                  </a:lnTo>
                  <a:lnTo>
                    <a:pt x="101600" y="521970"/>
                  </a:lnTo>
                  <a:lnTo>
                    <a:pt x="6248400" y="521970"/>
                  </a:lnTo>
                  <a:lnTo>
                    <a:pt x="6248400" y="3994150"/>
                  </a:lnTo>
                  <a:close/>
                  <a:moveTo>
                    <a:pt x="1281430" y="110490"/>
                  </a:moveTo>
                  <a:lnTo>
                    <a:pt x="1281430" y="421640"/>
                  </a:lnTo>
                  <a:lnTo>
                    <a:pt x="970280" y="421640"/>
                  </a:lnTo>
                  <a:lnTo>
                    <a:pt x="970280" y="110490"/>
                  </a:lnTo>
                  <a:lnTo>
                    <a:pt x="1281430" y="110490"/>
                  </a:lnTo>
                  <a:close/>
                  <a:moveTo>
                    <a:pt x="844550" y="110490"/>
                  </a:moveTo>
                  <a:lnTo>
                    <a:pt x="844550" y="421640"/>
                  </a:lnTo>
                  <a:lnTo>
                    <a:pt x="532130" y="421640"/>
                  </a:lnTo>
                  <a:lnTo>
                    <a:pt x="532130" y="110490"/>
                  </a:lnTo>
                  <a:lnTo>
                    <a:pt x="844550" y="110490"/>
                  </a:lnTo>
                  <a:close/>
                  <a:moveTo>
                    <a:pt x="407670" y="110490"/>
                  </a:moveTo>
                  <a:lnTo>
                    <a:pt x="407670" y="421640"/>
                  </a:lnTo>
                  <a:lnTo>
                    <a:pt x="101600" y="421640"/>
                  </a:lnTo>
                  <a:lnTo>
                    <a:pt x="95250" y="421640"/>
                  </a:lnTo>
                  <a:lnTo>
                    <a:pt x="95250" y="110490"/>
                  </a:lnTo>
                  <a:lnTo>
                    <a:pt x="101600" y="110490"/>
                  </a:lnTo>
                  <a:lnTo>
                    <a:pt x="407670" y="110490"/>
                  </a:lnTo>
                  <a:close/>
                  <a:moveTo>
                    <a:pt x="364490" y="189230"/>
                  </a:moveTo>
                  <a:lnTo>
                    <a:pt x="287020" y="266700"/>
                  </a:lnTo>
                  <a:lnTo>
                    <a:pt x="364490" y="344170"/>
                  </a:lnTo>
                  <a:lnTo>
                    <a:pt x="328930" y="379730"/>
                  </a:lnTo>
                  <a:lnTo>
                    <a:pt x="251460" y="302260"/>
                  </a:lnTo>
                  <a:lnTo>
                    <a:pt x="173990" y="379730"/>
                  </a:lnTo>
                  <a:lnTo>
                    <a:pt x="138430" y="342900"/>
                  </a:lnTo>
                  <a:lnTo>
                    <a:pt x="215900" y="266700"/>
                  </a:lnTo>
                  <a:lnTo>
                    <a:pt x="138430" y="189230"/>
                  </a:lnTo>
                  <a:lnTo>
                    <a:pt x="173990" y="153670"/>
                  </a:lnTo>
                  <a:lnTo>
                    <a:pt x="251460" y="231140"/>
                  </a:lnTo>
                  <a:lnTo>
                    <a:pt x="328930" y="153670"/>
                  </a:lnTo>
                  <a:lnTo>
                    <a:pt x="364490" y="189230"/>
                  </a:lnTo>
                  <a:close/>
                  <a:moveTo>
                    <a:pt x="795020" y="158750"/>
                  </a:moveTo>
                  <a:lnTo>
                    <a:pt x="581660" y="158750"/>
                  </a:lnTo>
                  <a:lnTo>
                    <a:pt x="581660" y="372110"/>
                  </a:lnTo>
                  <a:lnTo>
                    <a:pt x="795020" y="372110"/>
                  </a:lnTo>
                  <a:lnTo>
                    <a:pt x="795020" y="158750"/>
                  </a:lnTo>
                  <a:close/>
                  <a:moveTo>
                    <a:pt x="744220" y="321310"/>
                  </a:moveTo>
                  <a:lnTo>
                    <a:pt x="632460" y="321310"/>
                  </a:lnTo>
                  <a:lnTo>
                    <a:pt x="632460" y="209550"/>
                  </a:lnTo>
                  <a:lnTo>
                    <a:pt x="744220" y="209550"/>
                  </a:lnTo>
                  <a:lnTo>
                    <a:pt x="744220" y="321310"/>
                  </a:lnTo>
                  <a:close/>
                  <a:moveTo>
                    <a:pt x="1019810" y="295910"/>
                  </a:moveTo>
                  <a:lnTo>
                    <a:pt x="1230630" y="295910"/>
                  </a:lnTo>
                  <a:lnTo>
                    <a:pt x="1230630" y="346710"/>
                  </a:lnTo>
                  <a:lnTo>
                    <a:pt x="1019810" y="346710"/>
                  </a:lnTo>
                  <a:lnTo>
                    <a:pt x="1019810" y="295910"/>
                  </a:ln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sp>
      </p:grpSp>
      <p:sp>
        <p:nvSpPr>
          <p:cNvPr id="31" name="Freeform 31"/>
          <p:cNvSpPr/>
          <p:nvPr/>
        </p:nvSpPr>
        <p:spPr>
          <a:xfrm>
            <a:off x="355035" y="2727031"/>
            <a:ext cx="1109184" cy="1101117"/>
          </a:xfrm>
          <a:custGeom>
            <a:avLst/>
            <a:gdLst/>
            <a:ahLst/>
            <a:cxnLst/>
            <a:rect l="l" t="t" r="r" b="b"/>
            <a:pathLst>
              <a:path w="1109184" h="1101117">
                <a:moveTo>
                  <a:pt x="0" y="0"/>
                </a:moveTo>
                <a:lnTo>
                  <a:pt x="1109185" y="0"/>
                </a:lnTo>
                <a:lnTo>
                  <a:pt x="1109185" y="1101118"/>
                </a:lnTo>
                <a:lnTo>
                  <a:pt x="0" y="1101118"/>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32" name="TextBox 32"/>
          <p:cNvSpPr txBox="1"/>
          <p:nvPr/>
        </p:nvSpPr>
        <p:spPr>
          <a:xfrm>
            <a:off x="1288456" y="1815512"/>
            <a:ext cx="15599029" cy="1104900"/>
          </a:xfrm>
          <a:prstGeom prst="rect">
            <a:avLst/>
          </a:prstGeom>
        </p:spPr>
        <p:txBody>
          <a:bodyPr lIns="0" tIns="0" rIns="0" bIns="0" rtlCol="0" anchor="t">
            <a:spAutoFit/>
          </a:bodyPr>
          <a:lstStyle/>
          <a:p>
            <a:pPr algn="ctr">
              <a:lnSpc>
                <a:spcPts val="4401"/>
              </a:lnSpc>
            </a:pPr>
            <a:endParaRPr/>
          </a:p>
          <a:p>
            <a:pPr marL="0" lvl="0" indent="0" algn="ctr">
              <a:lnSpc>
                <a:spcPts val="4401"/>
              </a:lnSpc>
              <a:spcBef>
                <a:spcPct val="0"/>
              </a:spcBef>
            </a:pPr>
            <a:r>
              <a:rPr lang="en-US" sz="3668">
                <a:solidFill>
                  <a:srgbClr val="101010"/>
                </a:solidFill>
                <a:latin typeface="Montserrat Bold"/>
              </a:rPr>
              <a:t>Python Detect.Py --Image &lt;Image_Name&gt;</a:t>
            </a:r>
          </a:p>
        </p:txBody>
      </p:sp>
      <p:sp>
        <p:nvSpPr>
          <p:cNvPr id="33" name="TextBox 33"/>
          <p:cNvSpPr txBox="1"/>
          <p:nvPr/>
        </p:nvSpPr>
        <p:spPr>
          <a:xfrm>
            <a:off x="1062479" y="4364430"/>
            <a:ext cx="5264751" cy="3116809"/>
          </a:xfrm>
          <a:prstGeom prst="rect">
            <a:avLst/>
          </a:prstGeom>
        </p:spPr>
        <p:txBody>
          <a:bodyPr lIns="0" tIns="0" rIns="0" bIns="0" rtlCol="0" anchor="t">
            <a:spAutoFit/>
          </a:bodyPr>
          <a:lstStyle/>
          <a:p>
            <a:pPr algn="l">
              <a:lnSpc>
                <a:spcPts val="3557"/>
              </a:lnSpc>
            </a:pPr>
            <a:r>
              <a:rPr lang="en-US" sz="2540">
                <a:solidFill>
                  <a:srgbClr val="FFFFFF"/>
                </a:solidFill>
                <a:latin typeface="Montserrat"/>
              </a:rPr>
              <a:t>This command allows the user to analyze a specific image for gender and age detection. The image must be located in the same directory as the script for successful processing.</a:t>
            </a:r>
          </a:p>
          <a:p>
            <a:pPr algn="l">
              <a:lnSpc>
                <a:spcPts val="3557"/>
              </a:lnSpc>
              <a:spcBef>
                <a:spcPct val="0"/>
              </a:spcBef>
            </a:pPr>
            <a:endParaRPr lang="en-US" sz="2540">
              <a:solidFill>
                <a:srgbClr val="FFFFFF"/>
              </a:solidFill>
              <a:latin typeface="Montserrat"/>
            </a:endParaRPr>
          </a:p>
        </p:txBody>
      </p:sp>
      <p:sp>
        <p:nvSpPr>
          <p:cNvPr id="34" name="TextBox 34"/>
          <p:cNvSpPr txBox="1"/>
          <p:nvPr/>
        </p:nvSpPr>
        <p:spPr>
          <a:xfrm>
            <a:off x="1400515" y="1028700"/>
            <a:ext cx="15599029" cy="1114425"/>
          </a:xfrm>
          <a:prstGeom prst="rect">
            <a:avLst/>
          </a:prstGeom>
        </p:spPr>
        <p:txBody>
          <a:bodyPr lIns="0" tIns="0" rIns="0" bIns="0" rtlCol="0" anchor="t">
            <a:spAutoFit/>
          </a:bodyPr>
          <a:lstStyle/>
          <a:p>
            <a:pPr marL="0" lvl="0" indent="0" algn="ctr">
              <a:lnSpc>
                <a:spcPts val="8841"/>
              </a:lnSpc>
              <a:spcBef>
                <a:spcPct val="0"/>
              </a:spcBef>
            </a:pPr>
            <a:r>
              <a:rPr lang="en-US" sz="7368">
                <a:solidFill>
                  <a:srgbClr val="101010"/>
                </a:solidFill>
                <a:latin typeface="Montserrat Bold"/>
              </a:rPr>
              <a:t>Command For Image Analysis</a:t>
            </a:r>
          </a:p>
        </p:txBody>
      </p:sp>
    </p:spTree>
  </p:cSld>
  <p:clrMapOvr>
    <a:masterClrMapping/>
  </p:clrMapOvr>
  <p:transition spd="med">
    <p:pull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additive="base">
                                        <p:cTn id="7" dur="500" fill="hold"/>
                                        <p:tgtEl>
                                          <p:spTgt spid="31"/>
                                        </p:tgtEl>
                                        <p:attrNameLst>
                                          <p:attrName>ppt_x</p:attrName>
                                        </p:attrNameLst>
                                      </p:cBhvr>
                                      <p:tavLst>
                                        <p:tav tm="0">
                                          <p:val>
                                            <p:strVal val="#ppt_x"/>
                                          </p:val>
                                        </p:tav>
                                        <p:tav tm="100000">
                                          <p:val>
                                            <p:strVal val="#ppt_x"/>
                                          </p:val>
                                        </p:tav>
                                      </p:tavLst>
                                    </p:anim>
                                    <p:anim calcmode="lin" valueType="num">
                                      <p:cBhvr additive="base">
                                        <p:cTn id="8" dur="500" fill="hold"/>
                                        <p:tgtEl>
                                          <p:spTgt spid="31"/>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ppt_x"/>
                                          </p:val>
                                        </p:tav>
                                        <p:tav tm="100000">
                                          <p:val>
                                            <p:strVal val="#ppt_x"/>
                                          </p:val>
                                        </p:tav>
                                      </p:tavLst>
                                    </p:anim>
                                    <p:anim calcmode="lin" valueType="num">
                                      <p:cBhvr additive="base">
                                        <p:cTn id="16" dur="500" fill="hold"/>
                                        <p:tgtEl>
                                          <p:spTgt spid="8"/>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27"/>
                                        </p:tgtEl>
                                        <p:attrNameLst>
                                          <p:attrName>style.visibility</p:attrName>
                                        </p:attrNameLst>
                                      </p:cBhvr>
                                      <p:to>
                                        <p:strVal val="visible"/>
                                      </p:to>
                                    </p:set>
                                    <p:anim calcmode="lin" valueType="num">
                                      <p:cBhvr additive="base">
                                        <p:cTn id="19" dur="500" fill="hold"/>
                                        <p:tgtEl>
                                          <p:spTgt spid="27"/>
                                        </p:tgtEl>
                                        <p:attrNameLst>
                                          <p:attrName>ppt_x</p:attrName>
                                        </p:attrNameLst>
                                      </p:cBhvr>
                                      <p:tavLst>
                                        <p:tav tm="0">
                                          <p:val>
                                            <p:strVal val="#ppt_x"/>
                                          </p:val>
                                        </p:tav>
                                        <p:tav tm="100000">
                                          <p:val>
                                            <p:strVal val="#ppt_x"/>
                                          </p:val>
                                        </p:tav>
                                      </p:tavLst>
                                    </p:anim>
                                    <p:anim calcmode="lin" valueType="num">
                                      <p:cBhvr additive="base">
                                        <p:cTn id="20"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nodeType="clickEffect">
                                  <p:stCondLst>
                                    <p:cond delay="0"/>
                                  </p:stCondLst>
                                  <p:childTnLst>
                                    <p:set>
                                      <p:cBhvr>
                                        <p:cTn id="24" dur="1" fill="hold">
                                          <p:stCondLst>
                                            <p:cond delay="0"/>
                                          </p:stCondLst>
                                        </p:cTn>
                                        <p:tgtEl>
                                          <p:spTgt spid="18"/>
                                        </p:tgtEl>
                                        <p:attrNameLst>
                                          <p:attrName>style.visibility</p:attrName>
                                        </p:attrNameLst>
                                      </p:cBhvr>
                                      <p:to>
                                        <p:strVal val="visible"/>
                                      </p:to>
                                    </p:set>
                                    <p:anim calcmode="lin" valueType="num">
                                      <p:cBhvr additive="base">
                                        <p:cTn id="25" dur="500" fill="hold"/>
                                        <p:tgtEl>
                                          <p:spTgt spid="18"/>
                                        </p:tgtEl>
                                        <p:attrNameLst>
                                          <p:attrName>ppt_x</p:attrName>
                                        </p:attrNameLst>
                                      </p:cBhvr>
                                      <p:tavLst>
                                        <p:tav tm="0">
                                          <p:val>
                                            <p:strVal val="1+#ppt_w/2"/>
                                          </p:val>
                                        </p:tav>
                                        <p:tav tm="100000">
                                          <p:val>
                                            <p:strVal val="#ppt_x"/>
                                          </p:val>
                                        </p:tav>
                                      </p:tavLst>
                                    </p:anim>
                                    <p:anim calcmode="lin" valueType="num">
                                      <p:cBhvr additive="base">
                                        <p:cTn id="26" dur="500" fill="hold"/>
                                        <p:tgtEl>
                                          <p:spTgt spid="18"/>
                                        </p:tgtEl>
                                        <p:attrNameLst>
                                          <p:attrName>ppt_y</p:attrName>
                                        </p:attrNameLst>
                                      </p:cBhvr>
                                      <p:tavLst>
                                        <p:tav tm="0">
                                          <p:val>
                                            <p:strVal val="#ppt_y"/>
                                          </p:val>
                                        </p:tav>
                                        <p:tav tm="100000">
                                          <p:val>
                                            <p:strVal val="#ppt_y"/>
                                          </p:val>
                                        </p:tav>
                                      </p:tavLst>
                                    </p:anim>
                                  </p:childTnLst>
                                </p:cTn>
                              </p:par>
                              <p:par>
                                <p:cTn id="27" presetID="2" presetClass="entr" presetSubtype="2" fill="hold" nodeType="withEffect">
                                  <p:stCondLst>
                                    <p:cond delay="0"/>
                                  </p:stCondLst>
                                  <p:childTnLst>
                                    <p:set>
                                      <p:cBhvr>
                                        <p:cTn id="28" dur="1" fill="hold">
                                          <p:stCondLst>
                                            <p:cond delay="0"/>
                                          </p:stCondLst>
                                        </p:cTn>
                                        <p:tgtEl>
                                          <p:spTgt spid="21"/>
                                        </p:tgtEl>
                                        <p:attrNameLst>
                                          <p:attrName>style.visibility</p:attrName>
                                        </p:attrNameLst>
                                      </p:cBhvr>
                                      <p:to>
                                        <p:strVal val="visible"/>
                                      </p:to>
                                    </p:set>
                                    <p:anim calcmode="lin" valueType="num">
                                      <p:cBhvr additive="base">
                                        <p:cTn id="29" dur="500" fill="hold"/>
                                        <p:tgtEl>
                                          <p:spTgt spid="21"/>
                                        </p:tgtEl>
                                        <p:attrNameLst>
                                          <p:attrName>ppt_x</p:attrName>
                                        </p:attrNameLst>
                                      </p:cBhvr>
                                      <p:tavLst>
                                        <p:tav tm="0">
                                          <p:val>
                                            <p:strVal val="1+#ppt_w/2"/>
                                          </p:val>
                                        </p:tav>
                                        <p:tav tm="100000">
                                          <p:val>
                                            <p:strVal val="#ppt_x"/>
                                          </p:val>
                                        </p:tav>
                                      </p:tavLst>
                                    </p:anim>
                                    <p:anim calcmode="lin" valueType="num">
                                      <p:cBhvr additive="base">
                                        <p:cTn id="30" dur="500" fill="hold"/>
                                        <p:tgtEl>
                                          <p:spTgt spid="21"/>
                                        </p:tgtEl>
                                        <p:attrNameLst>
                                          <p:attrName>ppt_y</p:attrName>
                                        </p:attrNameLst>
                                      </p:cBhvr>
                                      <p:tavLst>
                                        <p:tav tm="0">
                                          <p:val>
                                            <p:strVal val="#ppt_y"/>
                                          </p:val>
                                        </p:tav>
                                        <p:tav tm="100000">
                                          <p:val>
                                            <p:strVal val="#ppt_y"/>
                                          </p:val>
                                        </p:tav>
                                      </p:tavLst>
                                    </p:anim>
                                  </p:childTnLst>
                                </p:cTn>
                              </p:par>
                              <p:par>
                                <p:cTn id="31" presetID="2" presetClass="entr" presetSubtype="2" fill="hold" nodeType="withEffect">
                                  <p:stCondLst>
                                    <p:cond delay="0"/>
                                  </p:stCondLst>
                                  <p:childTnLst>
                                    <p:set>
                                      <p:cBhvr>
                                        <p:cTn id="32" dur="1" fill="hold">
                                          <p:stCondLst>
                                            <p:cond delay="0"/>
                                          </p:stCondLst>
                                        </p:cTn>
                                        <p:tgtEl>
                                          <p:spTgt spid="24"/>
                                        </p:tgtEl>
                                        <p:attrNameLst>
                                          <p:attrName>style.visibility</p:attrName>
                                        </p:attrNameLst>
                                      </p:cBhvr>
                                      <p:to>
                                        <p:strVal val="visible"/>
                                      </p:to>
                                    </p:set>
                                    <p:anim calcmode="lin" valueType="num">
                                      <p:cBhvr additive="base">
                                        <p:cTn id="33" dur="500" fill="hold"/>
                                        <p:tgtEl>
                                          <p:spTgt spid="24"/>
                                        </p:tgtEl>
                                        <p:attrNameLst>
                                          <p:attrName>ppt_x</p:attrName>
                                        </p:attrNameLst>
                                      </p:cBhvr>
                                      <p:tavLst>
                                        <p:tav tm="0">
                                          <p:val>
                                            <p:strVal val="1+#ppt_w/2"/>
                                          </p:val>
                                        </p:tav>
                                        <p:tav tm="100000">
                                          <p:val>
                                            <p:strVal val="#ppt_x"/>
                                          </p:val>
                                        </p:tav>
                                      </p:tavLst>
                                    </p:anim>
                                    <p:anim calcmode="lin" valueType="num">
                                      <p:cBhvr additive="base">
                                        <p:cTn id="34" dur="500" fill="hold"/>
                                        <p:tgtEl>
                                          <p:spTgt spid="24"/>
                                        </p:tgtEl>
                                        <p:attrNameLst>
                                          <p:attrName>ppt_y</p:attrName>
                                        </p:attrNameLst>
                                      </p:cBhvr>
                                      <p:tavLst>
                                        <p:tav tm="0">
                                          <p:val>
                                            <p:strVal val="#ppt_y"/>
                                          </p:val>
                                        </p:tav>
                                        <p:tav tm="100000">
                                          <p:val>
                                            <p:strVal val="#ppt_y"/>
                                          </p:val>
                                        </p:tav>
                                      </p:tavLst>
                                    </p:anim>
                                  </p:childTnLst>
                                </p:cTn>
                              </p:par>
                              <p:par>
                                <p:cTn id="35" presetID="2" presetClass="entr" presetSubtype="2" fill="hold" nodeType="withEffect">
                                  <p:stCondLst>
                                    <p:cond delay="0"/>
                                  </p:stCondLst>
                                  <p:childTnLst>
                                    <p:set>
                                      <p:cBhvr>
                                        <p:cTn id="36" dur="1" fill="hold">
                                          <p:stCondLst>
                                            <p:cond delay="0"/>
                                          </p:stCondLst>
                                        </p:cTn>
                                        <p:tgtEl>
                                          <p:spTgt spid="15"/>
                                        </p:tgtEl>
                                        <p:attrNameLst>
                                          <p:attrName>style.visibility</p:attrName>
                                        </p:attrNameLst>
                                      </p:cBhvr>
                                      <p:to>
                                        <p:strVal val="visible"/>
                                      </p:to>
                                    </p:set>
                                    <p:anim calcmode="lin" valueType="num">
                                      <p:cBhvr additive="base">
                                        <p:cTn id="37" dur="500" fill="hold"/>
                                        <p:tgtEl>
                                          <p:spTgt spid="15"/>
                                        </p:tgtEl>
                                        <p:attrNameLst>
                                          <p:attrName>ppt_x</p:attrName>
                                        </p:attrNameLst>
                                      </p:cBhvr>
                                      <p:tavLst>
                                        <p:tav tm="0">
                                          <p:val>
                                            <p:strVal val="1+#ppt_w/2"/>
                                          </p:val>
                                        </p:tav>
                                        <p:tav tm="100000">
                                          <p:val>
                                            <p:strVal val="#ppt_x"/>
                                          </p:val>
                                        </p:tav>
                                      </p:tavLst>
                                    </p:anim>
                                    <p:anim calcmode="lin" valueType="num">
                                      <p:cBhvr additive="base">
                                        <p:cTn id="38" dur="500" fill="hold"/>
                                        <p:tgtEl>
                                          <p:spTgt spid="15"/>
                                        </p:tgtEl>
                                        <p:attrNameLst>
                                          <p:attrName>ppt_y</p:attrName>
                                        </p:attrNameLst>
                                      </p:cBhvr>
                                      <p:tavLst>
                                        <p:tav tm="0">
                                          <p:val>
                                            <p:strVal val="#ppt_y"/>
                                          </p:val>
                                        </p:tav>
                                        <p:tav tm="100000">
                                          <p:val>
                                            <p:strVal val="#ppt_y"/>
                                          </p:val>
                                        </p:tav>
                                      </p:tavLst>
                                    </p:anim>
                                  </p:childTnLst>
                                </p:cTn>
                              </p:par>
                              <p:par>
                                <p:cTn id="39" presetID="2" presetClass="entr" presetSubtype="2" fill="hold" nodeType="withEffect">
                                  <p:stCondLst>
                                    <p:cond delay="0"/>
                                  </p:stCondLst>
                                  <p:childTnLst>
                                    <p:set>
                                      <p:cBhvr>
                                        <p:cTn id="40" dur="1" fill="hold">
                                          <p:stCondLst>
                                            <p:cond delay="0"/>
                                          </p:stCondLst>
                                        </p:cTn>
                                        <p:tgtEl>
                                          <p:spTgt spid="12"/>
                                        </p:tgtEl>
                                        <p:attrNameLst>
                                          <p:attrName>style.visibility</p:attrName>
                                        </p:attrNameLst>
                                      </p:cBhvr>
                                      <p:to>
                                        <p:strVal val="visible"/>
                                      </p:to>
                                    </p:set>
                                    <p:anim calcmode="lin" valueType="num">
                                      <p:cBhvr additive="base">
                                        <p:cTn id="41" dur="500" fill="hold"/>
                                        <p:tgtEl>
                                          <p:spTgt spid="12"/>
                                        </p:tgtEl>
                                        <p:attrNameLst>
                                          <p:attrName>ppt_x</p:attrName>
                                        </p:attrNameLst>
                                      </p:cBhvr>
                                      <p:tavLst>
                                        <p:tav tm="0">
                                          <p:val>
                                            <p:strVal val="1+#ppt_w/2"/>
                                          </p:val>
                                        </p:tav>
                                        <p:tav tm="100000">
                                          <p:val>
                                            <p:strVal val="#ppt_x"/>
                                          </p:val>
                                        </p:tav>
                                      </p:tavLst>
                                    </p:anim>
                                    <p:anim calcmode="lin" valueType="num">
                                      <p:cBhvr additive="base">
                                        <p:cTn id="42" dur="500" fill="hold"/>
                                        <p:tgtEl>
                                          <p:spTgt spid="12"/>
                                        </p:tgtEl>
                                        <p:attrNameLst>
                                          <p:attrName>ppt_y</p:attrName>
                                        </p:attrNameLst>
                                      </p:cBhvr>
                                      <p:tavLst>
                                        <p:tav tm="0">
                                          <p:val>
                                            <p:strVal val="#ppt_y"/>
                                          </p:val>
                                        </p:tav>
                                        <p:tav tm="100000">
                                          <p:val>
                                            <p:strVal val="#ppt_y"/>
                                          </p:val>
                                        </p:tav>
                                      </p:tavLst>
                                    </p:anim>
                                  </p:childTnLst>
                                </p:cTn>
                              </p:par>
                              <p:par>
                                <p:cTn id="43" presetID="2" presetClass="entr" presetSubtype="2" fill="hold" nodeType="withEffect">
                                  <p:stCondLst>
                                    <p:cond delay="0"/>
                                  </p:stCondLst>
                                  <p:childTnLst>
                                    <p:set>
                                      <p:cBhvr>
                                        <p:cTn id="44" dur="1" fill="hold">
                                          <p:stCondLst>
                                            <p:cond delay="0"/>
                                          </p:stCondLst>
                                        </p:cTn>
                                        <p:tgtEl>
                                          <p:spTgt spid="9"/>
                                        </p:tgtEl>
                                        <p:attrNameLst>
                                          <p:attrName>style.visibility</p:attrName>
                                        </p:attrNameLst>
                                      </p:cBhvr>
                                      <p:to>
                                        <p:strVal val="visible"/>
                                      </p:to>
                                    </p:set>
                                    <p:anim calcmode="lin" valueType="num">
                                      <p:cBhvr additive="base">
                                        <p:cTn id="45" dur="500" fill="hold"/>
                                        <p:tgtEl>
                                          <p:spTgt spid="9"/>
                                        </p:tgtEl>
                                        <p:attrNameLst>
                                          <p:attrName>ppt_x</p:attrName>
                                        </p:attrNameLst>
                                      </p:cBhvr>
                                      <p:tavLst>
                                        <p:tav tm="0">
                                          <p:val>
                                            <p:strVal val="1+#ppt_w/2"/>
                                          </p:val>
                                        </p:tav>
                                        <p:tav tm="100000">
                                          <p:val>
                                            <p:strVal val="#ppt_x"/>
                                          </p:val>
                                        </p:tav>
                                      </p:tavLst>
                                    </p:anim>
                                    <p:anim calcmode="lin" valueType="num">
                                      <p:cBhvr additive="base">
                                        <p:cTn id="46"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41698" y="2667885"/>
            <a:ext cx="17404605" cy="2475615"/>
            <a:chOff x="0" y="0"/>
            <a:chExt cx="8124814" cy="1155666"/>
          </a:xfrm>
        </p:grpSpPr>
        <p:sp>
          <p:nvSpPr>
            <p:cNvPr id="3" name="Freeform 3"/>
            <p:cNvSpPr/>
            <p:nvPr/>
          </p:nvSpPr>
          <p:spPr>
            <a:xfrm>
              <a:off x="0" y="0"/>
              <a:ext cx="8124814" cy="1155666"/>
            </a:xfrm>
            <a:custGeom>
              <a:avLst/>
              <a:gdLst/>
              <a:ahLst/>
              <a:cxnLst/>
              <a:rect l="l" t="t" r="r" b="b"/>
              <a:pathLst>
                <a:path w="8124814" h="1155666">
                  <a:moveTo>
                    <a:pt x="10231" y="0"/>
                  </a:moveTo>
                  <a:lnTo>
                    <a:pt x="8114583" y="0"/>
                  </a:lnTo>
                  <a:cubicBezTo>
                    <a:pt x="8117297" y="0"/>
                    <a:pt x="8119899" y="1078"/>
                    <a:pt x="8121817" y="2997"/>
                  </a:cubicBezTo>
                  <a:cubicBezTo>
                    <a:pt x="8123736" y="4915"/>
                    <a:pt x="8124814" y="7517"/>
                    <a:pt x="8124814" y="10231"/>
                  </a:cubicBezTo>
                  <a:lnTo>
                    <a:pt x="8124814" y="1145436"/>
                  </a:lnTo>
                  <a:cubicBezTo>
                    <a:pt x="8124814" y="1148149"/>
                    <a:pt x="8123736" y="1150751"/>
                    <a:pt x="8121817" y="1152670"/>
                  </a:cubicBezTo>
                  <a:cubicBezTo>
                    <a:pt x="8119899" y="1154588"/>
                    <a:pt x="8117297" y="1155666"/>
                    <a:pt x="8114583" y="1155666"/>
                  </a:cubicBezTo>
                  <a:lnTo>
                    <a:pt x="10231" y="1155666"/>
                  </a:lnTo>
                  <a:cubicBezTo>
                    <a:pt x="7517" y="1155666"/>
                    <a:pt x="4915" y="1154588"/>
                    <a:pt x="2997" y="1152670"/>
                  </a:cubicBezTo>
                  <a:cubicBezTo>
                    <a:pt x="1078" y="1150751"/>
                    <a:pt x="0" y="1148149"/>
                    <a:pt x="0" y="1145436"/>
                  </a:cubicBezTo>
                  <a:lnTo>
                    <a:pt x="0" y="10231"/>
                  </a:lnTo>
                  <a:cubicBezTo>
                    <a:pt x="0" y="7517"/>
                    <a:pt x="1078" y="4915"/>
                    <a:pt x="2997" y="2997"/>
                  </a:cubicBezTo>
                  <a:cubicBezTo>
                    <a:pt x="4915" y="1078"/>
                    <a:pt x="7517" y="0"/>
                    <a:pt x="10231"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ln cap="rnd">
              <a:noFill/>
              <a:prstDash val="solid"/>
              <a:round/>
            </a:ln>
          </p:spPr>
        </p:sp>
        <p:sp>
          <p:nvSpPr>
            <p:cNvPr id="4" name="TextBox 4"/>
            <p:cNvSpPr txBox="1"/>
            <p:nvPr/>
          </p:nvSpPr>
          <p:spPr>
            <a:xfrm>
              <a:off x="0" y="-47625"/>
              <a:ext cx="8124814" cy="1203291"/>
            </a:xfrm>
            <a:prstGeom prst="rect">
              <a:avLst/>
            </a:prstGeom>
          </p:spPr>
          <p:txBody>
            <a:bodyPr lIns="0" tIns="0" rIns="0" bIns="0" rtlCol="0" anchor="ctr"/>
            <a:lstStyle/>
            <a:p>
              <a:pPr algn="ctr">
                <a:lnSpc>
                  <a:spcPts val="3640"/>
                </a:lnSpc>
              </a:pPr>
              <a:endParaRPr/>
            </a:p>
          </p:txBody>
        </p:sp>
      </p:grpSp>
      <p:grpSp>
        <p:nvGrpSpPr>
          <p:cNvPr id="5" name="Group 5"/>
          <p:cNvGrpSpPr/>
          <p:nvPr/>
        </p:nvGrpSpPr>
        <p:grpSpPr>
          <a:xfrm>
            <a:off x="319177" y="1414462"/>
            <a:ext cx="1500078" cy="1500078"/>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100E8"/>
            </a:solidFill>
            <a:ln w="85725" cap="sq">
              <a:solidFill>
                <a:srgbClr val="FFFFFF"/>
              </a:solidFill>
              <a:prstDash val="solid"/>
              <a:miter/>
            </a:ln>
          </p:spPr>
        </p:sp>
        <p:sp>
          <p:nvSpPr>
            <p:cNvPr id="7" name="TextBox 7"/>
            <p:cNvSpPr txBox="1"/>
            <p:nvPr/>
          </p:nvSpPr>
          <p:spPr>
            <a:xfrm>
              <a:off x="76200" y="28575"/>
              <a:ext cx="660400" cy="708025"/>
            </a:xfrm>
            <a:prstGeom prst="rect">
              <a:avLst/>
            </a:prstGeom>
          </p:spPr>
          <p:txBody>
            <a:bodyPr lIns="0" tIns="0" rIns="0" bIns="0" rtlCol="0" anchor="ctr"/>
            <a:lstStyle/>
            <a:p>
              <a:pPr algn="ctr">
                <a:lnSpc>
                  <a:spcPts val="3639"/>
                </a:lnSpc>
              </a:pPr>
              <a:endParaRPr/>
            </a:p>
          </p:txBody>
        </p:sp>
      </p:grpSp>
      <p:grpSp>
        <p:nvGrpSpPr>
          <p:cNvPr id="8" name="Group 8"/>
          <p:cNvGrpSpPr/>
          <p:nvPr/>
        </p:nvGrpSpPr>
        <p:grpSpPr>
          <a:xfrm>
            <a:off x="-1518400" y="9822439"/>
            <a:ext cx="6451192" cy="468590"/>
            <a:chOff x="0" y="0"/>
            <a:chExt cx="3320957" cy="241222"/>
          </a:xfrm>
        </p:grpSpPr>
        <p:sp>
          <p:nvSpPr>
            <p:cNvPr id="9" name="Freeform 9"/>
            <p:cNvSpPr/>
            <p:nvPr/>
          </p:nvSpPr>
          <p:spPr>
            <a:xfrm>
              <a:off x="0" y="0"/>
              <a:ext cx="3320957" cy="241222"/>
            </a:xfrm>
            <a:custGeom>
              <a:avLst/>
              <a:gdLst/>
              <a:ahLst/>
              <a:cxnLst/>
              <a:rect l="l" t="t" r="r" b="b"/>
              <a:pathLst>
                <a:path w="3320957" h="241222">
                  <a:moveTo>
                    <a:pt x="0" y="0"/>
                  </a:moveTo>
                  <a:lnTo>
                    <a:pt x="3320957" y="0"/>
                  </a:lnTo>
                  <a:lnTo>
                    <a:pt x="3320957" y="241222"/>
                  </a:lnTo>
                  <a:lnTo>
                    <a:pt x="0" y="241222"/>
                  </a:ln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sp>
        <p:sp>
          <p:nvSpPr>
            <p:cNvPr id="10" name="TextBox 10"/>
            <p:cNvSpPr txBox="1"/>
            <p:nvPr/>
          </p:nvSpPr>
          <p:spPr>
            <a:xfrm>
              <a:off x="0" y="-38100"/>
              <a:ext cx="3320957" cy="279322"/>
            </a:xfrm>
            <a:prstGeom prst="rect">
              <a:avLst/>
            </a:prstGeom>
          </p:spPr>
          <p:txBody>
            <a:bodyPr lIns="50800" tIns="50800" rIns="50800" bIns="50800" rtlCol="0" anchor="ctr"/>
            <a:lstStyle/>
            <a:p>
              <a:pPr algn="ctr">
                <a:lnSpc>
                  <a:spcPts val="2659"/>
                </a:lnSpc>
                <a:spcBef>
                  <a:spcPct val="0"/>
                </a:spcBef>
              </a:pPr>
              <a:endParaRPr/>
            </a:p>
          </p:txBody>
        </p:sp>
      </p:grpSp>
      <p:grpSp>
        <p:nvGrpSpPr>
          <p:cNvPr id="11" name="Group 11"/>
          <p:cNvGrpSpPr/>
          <p:nvPr/>
        </p:nvGrpSpPr>
        <p:grpSpPr>
          <a:xfrm>
            <a:off x="5573854" y="9822439"/>
            <a:ext cx="6451192" cy="468590"/>
            <a:chOff x="0" y="0"/>
            <a:chExt cx="3320957" cy="241222"/>
          </a:xfrm>
        </p:grpSpPr>
        <p:sp>
          <p:nvSpPr>
            <p:cNvPr id="12" name="Freeform 12"/>
            <p:cNvSpPr/>
            <p:nvPr/>
          </p:nvSpPr>
          <p:spPr>
            <a:xfrm>
              <a:off x="0" y="0"/>
              <a:ext cx="3320957" cy="241222"/>
            </a:xfrm>
            <a:custGeom>
              <a:avLst/>
              <a:gdLst/>
              <a:ahLst/>
              <a:cxnLst/>
              <a:rect l="l" t="t" r="r" b="b"/>
              <a:pathLst>
                <a:path w="3320957" h="241222">
                  <a:moveTo>
                    <a:pt x="0" y="0"/>
                  </a:moveTo>
                  <a:lnTo>
                    <a:pt x="3320957" y="0"/>
                  </a:lnTo>
                  <a:lnTo>
                    <a:pt x="3320957" y="241222"/>
                  </a:lnTo>
                  <a:lnTo>
                    <a:pt x="0" y="241222"/>
                  </a:ln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sp>
        <p:sp>
          <p:nvSpPr>
            <p:cNvPr id="13" name="TextBox 13"/>
            <p:cNvSpPr txBox="1"/>
            <p:nvPr/>
          </p:nvSpPr>
          <p:spPr>
            <a:xfrm>
              <a:off x="0" y="-38100"/>
              <a:ext cx="3320957" cy="279322"/>
            </a:xfrm>
            <a:prstGeom prst="rect">
              <a:avLst/>
            </a:prstGeom>
          </p:spPr>
          <p:txBody>
            <a:bodyPr lIns="50800" tIns="50800" rIns="50800" bIns="50800" rtlCol="0" anchor="ctr"/>
            <a:lstStyle/>
            <a:p>
              <a:pPr algn="ctr">
                <a:lnSpc>
                  <a:spcPts val="2659"/>
                </a:lnSpc>
                <a:spcBef>
                  <a:spcPct val="0"/>
                </a:spcBef>
              </a:pPr>
              <a:endParaRPr/>
            </a:p>
          </p:txBody>
        </p:sp>
      </p:grpSp>
      <p:grpSp>
        <p:nvGrpSpPr>
          <p:cNvPr id="14" name="Group 14"/>
          <p:cNvGrpSpPr/>
          <p:nvPr/>
        </p:nvGrpSpPr>
        <p:grpSpPr>
          <a:xfrm>
            <a:off x="12663221" y="9822439"/>
            <a:ext cx="6451192" cy="468590"/>
            <a:chOff x="0" y="0"/>
            <a:chExt cx="3320957" cy="241222"/>
          </a:xfrm>
        </p:grpSpPr>
        <p:sp>
          <p:nvSpPr>
            <p:cNvPr id="15" name="Freeform 15"/>
            <p:cNvSpPr/>
            <p:nvPr/>
          </p:nvSpPr>
          <p:spPr>
            <a:xfrm>
              <a:off x="0" y="0"/>
              <a:ext cx="3320957" cy="241222"/>
            </a:xfrm>
            <a:custGeom>
              <a:avLst/>
              <a:gdLst/>
              <a:ahLst/>
              <a:cxnLst/>
              <a:rect l="l" t="t" r="r" b="b"/>
              <a:pathLst>
                <a:path w="3320957" h="241222">
                  <a:moveTo>
                    <a:pt x="0" y="0"/>
                  </a:moveTo>
                  <a:lnTo>
                    <a:pt x="3320957" y="0"/>
                  </a:lnTo>
                  <a:lnTo>
                    <a:pt x="3320957" y="241222"/>
                  </a:lnTo>
                  <a:lnTo>
                    <a:pt x="0" y="241222"/>
                  </a:ln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sp>
        <p:sp>
          <p:nvSpPr>
            <p:cNvPr id="16" name="TextBox 16"/>
            <p:cNvSpPr txBox="1"/>
            <p:nvPr/>
          </p:nvSpPr>
          <p:spPr>
            <a:xfrm>
              <a:off x="0" y="-38100"/>
              <a:ext cx="3320957" cy="279322"/>
            </a:xfrm>
            <a:prstGeom prst="rect">
              <a:avLst/>
            </a:prstGeom>
          </p:spPr>
          <p:txBody>
            <a:bodyPr lIns="50800" tIns="50800" rIns="50800" bIns="50800" rtlCol="0" anchor="ctr"/>
            <a:lstStyle/>
            <a:p>
              <a:pPr algn="ctr">
                <a:lnSpc>
                  <a:spcPts val="2659"/>
                </a:lnSpc>
                <a:spcBef>
                  <a:spcPct val="0"/>
                </a:spcBef>
              </a:pPr>
              <a:endParaRPr/>
            </a:p>
          </p:txBody>
        </p:sp>
      </p:grpSp>
      <p:grpSp>
        <p:nvGrpSpPr>
          <p:cNvPr id="17" name="Group 17"/>
          <p:cNvGrpSpPr/>
          <p:nvPr/>
        </p:nvGrpSpPr>
        <p:grpSpPr>
          <a:xfrm>
            <a:off x="-1516957" y="0"/>
            <a:ext cx="6451192" cy="468590"/>
            <a:chOff x="0" y="0"/>
            <a:chExt cx="3320957" cy="241222"/>
          </a:xfrm>
        </p:grpSpPr>
        <p:sp>
          <p:nvSpPr>
            <p:cNvPr id="18" name="Freeform 18"/>
            <p:cNvSpPr/>
            <p:nvPr/>
          </p:nvSpPr>
          <p:spPr>
            <a:xfrm>
              <a:off x="0" y="0"/>
              <a:ext cx="3320957" cy="241222"/>
            </a:xfrm>
            <a:custGeom>
              <a:avLst/>
              <a:gdLst/>
              <a:ahLst/>
              <a:cxnLst/>
              <a:rect l="l" t="t" r="r" b="b"/>
              <a:pathLst>
                <a:path w="3320957" h="241222">
                  <a:moveTo>
                    <a:pt x="0" y="0"/>
                  </a:moveTo>
                  <a:lnTo>
                    <a:pt x="3320957" y="0"/>
                  </a:lnTo>
                  <a:lnTo>
                    <a:pt x="3320957" y="241222"/>
                  </a:lnTo>
                  <a:lnTo>
                    <a:pt x="0" y="241222"/>
                  </a:ln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sp>
        <p:sp>
          <p:nvSpPr>
            <p:cNvPr id="19" name="TextBox 19"/>
            <p:cNvSpPr txBox="1"/>
            <p:nvPr/>
          </p:nvSpPr>
          <p:spPr>
            <a:xfrm>
              <a:off x="0" y="-38100"/>
              <a:ext cx="3320957" cy="279322"/>
            </a:xfrm>
            <a:prstGeom prst="rect">
              <a:avLst/>
            </a:prstGeom>
          </p:spPr>
          <p:txBody>
            <a:bodyPr lIns="50800" tIns="50800" rIns="50800" bIns="50800" rtlCol="0" anchor="ctr"/>
            <a:lstStyle/>
            <a:p>
              <a:pPr algn="ctr">
                <a:lnSpc>
                  <a:spcPts val="2659"/>
                </a:lnSpc>
                <a:spcBef>
                  <a:spcPct val="0"/>
                </a:spcBef>
              </a:pPr>
              <a:endParaRPr/>
            </a:p>
          </p:txBody>
        </p:sp>
      </p:grpSp>
      <p:grpSp>
        <p:nvGrpSpPr>
          <p:cNvPr id="20" name="Group 20"/>
          <p:cNvGrpSpPr/>
          <p:nvPr/>
        </p:nvGrpSpPr>
        <p:grpSpPr>
          <a:xfrm>
            <a:off x="5575298" y="0"/>
            <a:ext cx="6451192" cy="468590"/>
            <a:chOff x="0" y="0"/>
            <a:chExt cx="3320957" cy="241222"/>
          </a:xfrm>
        </p:grpSpPr>
        <p:sp>
          <p:nvSpPr>
            <p:cNvPr id="21" name="Freeform 21"/>
            <p:cNvSpPr/>
            <p:nvPr/>
          </p:nvSpPr>
          <p:spPr>
            <a:xfrm>
              <a:off x="0" y="0"/>
              <a:ext cx="3320957" cy="241222"/>
            </a:xfrm>
            <a:custGeom>
              <a:avLst/>
              <a:gdLst/>
              <a:ahLst/>
              <a:cxnLst/>
              <a:rect l="l" t="t" r="r" b="b"/>
              <a:pathLst>
                <a:path w="3320957" h="241222">
                  <a:moveTo>
                    <a:pt x="0" y="0"/>
                  </a:moveTo>
                  <a:lnTo>
                    <a:pt x="3320957" y="0"/>
                  </a:lnTo>
                  <a:lnTo>
                    <a:pt x="3320957" y="241222"/>
                  </a:lnTo>
                  <a:lnTo>
                    <a:pt x="0" y="241222"/>
                  </a:ln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sp>
        <p:sp>
          <p:nvSpPr>
            <p:cNvPr id="22" name="TextBox 22"/>
            <p:cNvSpPr txBox="1"/>
            <p:nvPr/>
          </p:nvSpPr>
          <p:spPr>
            <a:xfrm>
              <a:off x="0" y="-38100"/>
              <a:ext cx="3320957" cy="279322"/>
            </a:xfrm>
            <a:prstGeom prst="rect">
              <a:avLst/>
            </a:prstGeom>
          </p:spPr>
          <p:txBody>
            <a:bodyPr lIns="50800" tIns="50800" rIns="50800" bIns="50800" rtlCol="0" anchor="ctr"/>
            <a:lstStyle/>
            <a:p>
              <a:pPr algn="ctr">
                <a:lnSpc>
                  <a:spcPts val="2659"/>
                </a:lnSpc>
                <a:spcBef>
                  <a:spcPct val="0"/>
                </a:spcBef>
              </a:pPr>
              <a:endParaRPr/>
            </a:p>
          </p:txBody>
        </p:sp>
      </p:grpSp>
      <p:grpSp>
        <p:nvGrpSpPr>
          <p:cNvPr id="23" name="Group 23"/>
          <p:cNvGrpSpPr/>
          <p:nvPr/>
        </p:nvGrpSpPr>
        <p:grpSpPr>
          <a:xfrm>
            <a:off x="12664665" y="0"/>
            <a:ext cx="6451192" cy="468590"/>
            <a:chOff x="0" y="0"/>
            <a:chExt cx="3320957" cy="241222"/>
          </a:xfrm>
        </p:grpSpPr>
        <p:sp>
          <p:nvSpPr>
            <p:cNvPr id="24" name="Freeform 24"/>
            <p:cNvSpPr/>
            <p:nvPr/>
          </p:nvSpPr>
          <p:spPr>
            <a:xfrm>
              <a:off x="0" y="0"/>
              <a:ext cx="3320957" cy="241222"/>
            </a:xfrm>
            <a:custGeom>
              <a:avLst/>
              <a:gdLst/>
              <a:ahLst/>
              <a:cxnLst/>
              <a:rect l="l" t="t" r="r" b="b"/>
              <a:pathLst>
                <a:path w="3320957" h="241222">
                  <a:moveTo>
                    <a:pt x="0" y="0"/>
                  </a:moveTo>
                  <a:lnTo>
                    <a:pt x="3320957" y="0"/>
                  </a:lnTo>
                  <a:lnTo>
                    <a:pt x="3320957" y="241222"/>
                  </a:lnTo>
                  <a:lnTo>
                    <a:pt x="0" y="241222"/>
                  </a:ln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sp>
        <p:sp>
          <p:nvSpPr>
            <p:cNvPr id="25" name="TextBox 25"/>
            <p:cNvSpPr txBox="1"/>
            <p:nvPr/>
          </p:nvSpPr>
          <p:spPr>
            <a:xfrm>
              <a:off x="0" y="-38100"/>
              <a:ext cx="3320957" cy="279322"/>
            </a:xfrm>
            <a:prstGeom prst="rect">
              <a:avLst/>
            </a:prstGeom>
          </p:spPr>
          <p:txBody>
            <a:bodyPr lIns="50800" tIns="50800" rIns="50800" bIns="50800" rtlCol="0" anchor="ctr"/>
            <a:lstStyle/>
            <a:p>
              <a:pPr algn="ctr">
                <a:lnSpc>
                  <a:spcPts val="2659"/>
                </a:lnSpc>
                <a:spcBef>
                  <a:spcPct val="0"/>
                </a:spcBef>
              </a:pPr>
              <a:endParaRPr/>
            </a:p>
          </p:txBody>
        </p:sp>
      </p:grpSp>
      <p:sp>
        <p:nvSpPr>
          <p:cNvPr id="26" name="Freeform 26"/>
          <p:cNvSpPr/>
          <p:nvPr/>
        </p:nvSpPr>
        <p:spPr>
          <a:xfrm>
            <a:off x="3238162" y="5356868"/>
            <a:ext cx="11811676" cy="4252203"/>
          </a:xfrm>
          <a:custGeom>
            <a:avLst/>
            <a:gdLst/>
            <a:ahLst/>
            <a:cxnLst/>
            <a:rect l="l" t="t" r="r" b="b"/>
            <a:pathLst>
              <a:path w="11811676" h="4252203">
                <a:moveTo>
                  <a:pt x="0" y="0"/>
                </a:moveTo>
                <a:lnTo>
                  <a:pt x="11811676" y="0"/>
                </a:lnTo>
                <a:lnTo>
                  <a:pt x="11811676" y="4252203"/>
                </a:lnTo>
                <a:lnTo>
                  <a:pt x="0" y="4252203"/>
                </a:lnTo>
                <a:lnTo>
                  <a:pt x="0" y="0"/>
                </a:lnTo>
                <a:close/>
              </a:path>
            </a:pathLst>
          </a:custGeom>
          <a:blipFill>
            <a:blip r:embed="rId2"/>
            <a:stretch>
              <a:fillRect/>
            </a:stretch>
          </a:blipFill>
        </p:spPr>
      </p:sp>
      <p:sp>
        <p:nvSpPr>
          <p:cNvPr id="27" name="Freeform 27"/>
          <p:cNvSpPr/>
          <p:nvPr/>
        </p:nvSpPr>
        <p:spPr>
          <a:xfrm>
            <a:off x="621497" y="1800225"/>
            <a:ext cx="814406" cy="814406"/>
          </a:xfrm>
          <a:custGeom>
            <a:avLst/>
            <a:gdLst/>
            <a:ahLst/>
            <a:cxnLst/>
            <a:rect l="l" t="t" r="r" b="b"/>
            <a:pathLst>
              <a:path w="814406" h="814406">
                <a:moveTo>
                  <a:pt x="0" y="0"/>
                </a:moveTo>
                <a:lnTo>
                  <a:pt x="814406" y="0"/>
                </a:lnTo>
                <a:lnTo>
                  <a:pt x="814406" y="814406"/>
                </a:lnTo>
                <a:lnTo>
                  <a:pt x="0" y="814406"/>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28" name="TextBox 28"/>
          <p:cNvSpPr txBox="1"/>
          <p:nvPr/>
        </p:nvSpPr>
        <p:spPr>
          <a:xfrm>
            <a:off x="1344486" y="1038225"/>
            <a:ext cx="15599029" cy="762000"/>
          </a:xfrm>
          <a:prstGeom prst="rect">
            <a:avLst/>
          </a:prstGeom>
        </p:spPr>
        <p:txBody>
          <a:bodyPr lIns="0" tIns="0" rIns="0" bIns="0" rtlCol="0" anchor="t">
            <a:spAutoFit/>
          </a:bodyPr>
          <a:lstStyle/>
          <a:p>
            <a:pPr marL="0" lvl="0" indent="0" algn="ctr">
              <a:lnSpc>
                <a:spcPts val="6081"/>
              </a:lnSpc>
              <a:spcBef>
                <a:spcPct val="0"/>
              </a:spcBef>
            </a:pPr>
            <a:r>
              <a:rPr lang="en-US" sz="5068">
                <a:solidFill>
                  <a:srgbClr val="101010"/>
                </a:solidFill>
                <a:latin typeface="Montserrat Bold"/>
              </a:rPr>
              <a:t>GENDER AND AGE DETECTION </a:t>
            </a:r>
          </a:p>
        </p:txBody>
      </p:sp>
      <p:sp>
        <p:nvSpPr>
          <p:cNvPr id="29" name="TextBox 29"/>
          <p:cNvSpPr txBox="1"/>
          <p:nvPr/>
        </p:nvSpPr>
        <p:spPr>
          <a:xfrm>
            <a:off x="1573330" y="2866916"/>
            <a:ext cx="15787269" cy="1773784"/>
          </a:xfrm>
          <a:prstGeom prst="rect">
            <a:avLst/>
          </a:prstGeom>
        </p:spPr>
        <p:txBody>
          <a:bodyPr lIns="0" tIns="0" rIns="0" bIns="0" rtlCol="0" anchor="t">
            <a:spAutoFit/>
          </a:bodyPr>
          <a:lstStyle/>
          <a:p>
            <a:pPr algn="l">
              <a:lnSpc>
                <a:spcPts val="3557"/>
              </a:lnSpc>
              <a:spcBef>
                <a:spcPct val="0"/>
              </a:spcBef>
            </a:pPr>
            <a:r>
              <a:rPr lang="en-US" sz="2540">
                <a:solidFill>
                  <a:srgbClr val="FFFFFF"/>
                </a:solidFill>
                <a:latin typeface="Montserrat"/>
              </a:rPr>
              <a:t>Using CNNs for estimating age from facial images provides greater accuracy than traditional methods such as SVMs, and requires less pre-processing. The process involves training with large, labeled datasets and employing image standardization and augmentation to improve model reliability across various applications like advertising and security.</a:t>
            </a:r>
          </a:p>
        </p:txBody>
      </p:sp>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0-#ppt_w/2"/>
                                          </p:val>
                                        </p:tav>
                                        <p:tav tm="100000">
                                          <p:val>
                                            <p:strVal val="#ppt_x"/>
                                          </p:val>
                                        </p:tav>
                                      </p:tavLst>
                                    </p:anim>
                                    <p:anim calcmode="lin" valueType="num">
                                      <p:cBhvr additive="base">
                                        <p:cTn id="8" dur="500" fill="hold"/>
                                        <p:tgtEl>
                                          <p:spTgt spid="17"/>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20"/>
                                        </p:tgtEl>
                                        <p:attrNameLst>
                                          <p:attrName>style.visibility</p:attrName>
                                        </p:attrNameLst>
                                      </p:cBhvr>
                                      <p:to>
                                        <p:strVal val="visible"/>
                                      </p:to>
                                    </p:set>
                                    <p:anim calcmode="lin" valueType="num">
                                      <p:cBhvr additive="base">
                                        <p:cTn id="11" dur="500" fill="hold"/>
                                        <p:tgtEl>
                                          <p:spTgt spid="20"/>
                                        </p:tgtEl>
                                        <p:attrNameLst>
                                          <p:attrName>ppt_x</p:attrName>
                                        </p:attrNameLst>
                                      </p:cBhvr>
                                      <p:tavLst>
                                        <p:tav tm="0">
                                          <p:val>
                                            <p:strVal val="0-#ppt_w/2"/>
                                          </p:val>
                                        </p:tav>
                                        <p:tav tm="100000">
                                          <p:val>
                                            <p:strVal val="#ppt_x"/>
                                          </p:val>
                                        </p:tav>
                                      </p:tavLst>
                                    </p:anim>
                                    <p:anim calcmode="lin" valueType="num">
                                      <p:cBhvr additive="base">
                                        <p:cTn id="12" dur="500" fill="hold"/>
                                        <p:tgtEl>
                                          <p:spTgt spid="20"/>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anim calcmode="lin" valueType="num">
                                      <p:cBhvr additive="base">
                                        <p:cTn id="15" dur="500" fill="hold"/>
                                        <p:tgtEl>
                                          <p:spTgt spid="23"/>
                                        </p:tgtEl>
                                        <p:attrNameLst>
                                          <p:attrName>ppt_x</p:attrName>
                                        </p:attrNameLst>
                                      </p:cBhvr>
                                      <p:tavLst>
                                        <p:tav tm="0">
                                          <p:val>
                                            <p:strVal val="0-#ppt_w/2"/>
                                          </p:val>
                                        </p:tav>
                                        <p:tav tm="100000">
                                          <p:val>
                                            <p:strVal val="#ppt_x"/>
                                          </p:val>
                                        </p:tav>
                                      </p:tavLst>
                                    </p:anim>
                                    <p:anim calcmode="lin" valueType="num">
                                      <p:cBhvr additive="base">
                                        <p:cTn id="16" dur="500" fill="hold"/>
                                        <p:tgtEl>
                                          <p:spTgt spid="23"/>
                                        </p:tgtEl>
                                        <p:attrNameLst>
                                          <p:attrName>ppt_y</p:attrName>
                                        </p:attrNameLst>
                                      </p:cBhvr>
                                      <p:tavLst>
                                        <p:tav tm="0">
                                          <p:val>
                                            <p:strVal val="#ppt_y"/>
                                          </p:val>
                                        </p:tav>
                                        <p:tav tm="100000">
                                          <p:val>
                                            <p:strVal val="#ppt_y"/>
                                          </p:val>
                                        </p:tav>
                                      </p:tavLst>
                                    </p:anim>
                                  </p:childTnLst>
                                </p:cTn>
                              </p:par>
                              <p:par>
                                <p:cTn id="17" presetID="2" presetClass="entr" presetSubtype="8"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500" fill="hold"/>
                                        <p:tgtEl>
                                          <p:spTgt spid="14"/>
                                        </p:tgtEl>
                                        <p:attrNameLst>
                                          <p:attrName>ppt_x</p:attrName>
                                        </p:attrNameLst>
                                      </p:cBhvr>
                                      <p:tavLst>
                                        <p:tav tm="0">
                                          <p:val>
                                            <p:strVal val="0-#ppt_w/2"/>
                                          </p:val>
                                        </p:tav>
                                        <p:tav tm="100000">
                                          <p:val>
                                            <p:strVal val="#ppt_x"/>
                                          </p:val>
                                        </p:tav>
                                      </p:tavLst>
                                    </p:anim>
                                    <p:anim calcmode="lin" valueType="num">
                                      <p:cBhvr additive="base">
                                        <p:cTn id="20" dur="500" fill="hold"/>
                                        <p:tgtEl>
                                          <p:spTgt spid="14"/>
                                        </p:tgtEl>
                                        <p:attrNameLst>
                                          <p:attrName>ppt_y</p:attrName>
                                        </p:attrNameLst>
                                      </p:cBhvr>
                                      <p:tavLst>
                                        <p:tav tm="0">
                                          <p:val>
                                            <p:strVal val="#ppt_y"/>
                                          </p:val>
                                        </p:tav>
                                        <p:tav tm="100000">
                                          <p:val>
                                            <p:strVal val="#ppt_y"/>
                                          </p:val>
                                        </p:tav>
                                      </p:tavLst>
                                    </p:anim>
                                  </p:childTnLst>
                                </p:cTn>
                              </p:par>
                              <p:par>
                                <p:cTn id="21" presetID="2" presetClass="entr" presetSubtype="8" fill="hold" nodeType="withEffect">
                                  <p:stCondLst>
                                    <p:cond delay="0"/>
                                  </p:stCondLst>
                                  <p:childTnLst>
                                    <p:set>
                                      <p:cBhvr>
                                        <p:cTn id="22" dur="1" fill="hold">
                                          <p:stCondLst>
                                            <p:cond delay="0"/>
                                          </p:stCondLst>
                                        </p:cTn>
                                        <p:tgtEl>
                                          <p:spTgt spid="11"/>
                                        </p:tgtEl>
                                        <p:attrNameLst>
                                          <p:attrName>style.visibility</p:attrName>
                                        </p:attrNameLst>
                                      </p:cBhvr>
                                      <p:to>
                                        <p:strVal val="visible"/>
                                      </p:to>
                                    </p:set>
                                    <p:anim calcmode="lin" valueType="num">
                                      <p:cBhvr additive="base">
                                        <p:cTn id="23" dur="500" fill="hold"/>
                                        <p:tgtEl>
                                          <p:spTgt spid="11"/>
                                        </p:tgtEl>
                                        <p:attrNameLst>
                                          <p:attrName>ppt_x</p:attrName>
                                        </p:attrNameLst>
                                      </p:cBhvr>
                                      <p:tavLst>
                                        <p:tav tm="0">
                                          <p:val>
                                            <p:strVal val="0-#ppt_w/2"/>
                                          </p:val>
                                        </p:tav>
                                        <p:tav tm="100000">
                                          <p:val>
                                            <p:strVal val="#ppt_x"/>
                                          </p:val>
                                        </p:tav>
                                      </p:tavLst>
                                    </p:anim>
                                    <p:anim calcmode="lin" valueType="num">
                                      <p:cBhvr additive="base">
                                        <p:cTn id="24"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nodeType="clickEffect">
                                  <p:stCondLst>
                                    <p:cond delay="0"/>
                                  </p:stCondLst>
                                  <p:childTnLst>
                                    <p:set>
                                      <p:cBhvr>
                                        <p:cTn id="28" dur="1" fill="hold">
                                          <p:stCondLst>
                                            <p:cond delay="0"/>
                                          </p:stCondLst>
                                        </p:cTn>
                                        <p:tgtEl>
                                          <p:spTgt spid="26"/>
                                        </p:tgtEl>
                                        <p:attrNameLst>
                                          <p:attrName>style.visibility</p:attrName>
                                        </p:attrNameLst>
                                      </p:cBhvr>
                                      <p:to>
                                        <p:strVal val="visible"/>
                                      </p:to>
                                    </p:set>
                                    <p:animEffect transition="in" filter="fade">
                                      <p:cBhvr>
                                        <p:cTn id="29" dur="1000"/>
                                        <p:tgtEl>
                                          <p:spTgt spid="26"/>
                                        </p:tgtEl>
                                      </p:cBhvr>
                                    </p:animEffect>
                                    <p:anim calcmode="lin" valueType="num">
                                      <p:cBhvr>
                                        <p:cTn id="30" dur="1000" fill="hold"/>
                                        <p:tgtEl>
                                          <p:spTgt spid="26"/>
                                        </p:tgtEl>
                                        <p:attrNameLst>
                                          <p:attrName>ppt_x</p:attrName>
                                        </p:attrNameLst>
                                      </p:cBhvr>
                                      <p:tavLst>
                                        <p:tav tm="0">
                                          <p:val>
                                            <p:strVal val="#ppt_x"/>
                                          </p:val>
                                        </p:tav>
                                        <p:tav tm="100000">
                                          <p:val>
                                            <p:strVal val="#ppt_x"/>
                                          </p:val>
                                        </p:tav>
                                      </p:tavLst>
                                    </p:anim>
                                    <p:anim calcmode="lin" valueType="num">
                                      <p:cBhvr>
                                        <p:cTn id="31" dur="1000" fill="hold"/>
                                        <p:tgtEl>
                                          <p:spTgt spid="26"/>
                                        </p:tgtEl>
                                        <p:attrNameLst>
                                          <p:attrName>ppt_y</p:attrName>
                                        </p:attrNameLst>
                                      </p:cBhvr>
                                      <p:tavLst>
                                        <p:tav tm="0">
                                          <p:val>
                                            <p:strVal val="#ppt_y+.1"/>
                                          </p:val>
                                        </p:tav>
                                        <p:tav tm="100000">
                                          <p:val>
                                            <p:strVal val="#ppt_y"/>
                                          </p:val>
                                        </p:tav>
                                      </p:tavLst>
                                    </p:anim>
                                  </p:childTnLst>
                                </p:cTn>
                              </p:par>
                              <p:par>
                                <p:cTn id="32" presetID="2" presetClass="entr" presetSubtype="8" fill="hold" nodeType="withEffect">
                                  <p:stCondLst>
                                    <p:cond delay="0"/>
                                  </p:stCondLst>
                                  <p:childTnLst>
                                    <p:set>
                                      <p:cBhvr>
                                        <p:cTn id="33" dur="1" fill="hold">
                                          <p:stCondLst>
                                            <p:cond delay="0"/>
                                          </p:stCondLst>
                                        </p:cTn>
                                        <p:tgtEl>
                                          <p:spTgt spid="8"/>
                                        </p:tgtEl>
                                        <p:attrNameLst>
                                          <p:attrName>style.visibility</p:attrName>
                                        </p:attrNameLst>
                                      </p:cBhvr>
                                      <p:to>
                                        <p:strVal val="visible"/>
                                      </p:to>
                                    </p:set>
                                    <p:anim calcmode="lin" valueType="num">
                                      <p:cBhvr additive="base">
                                        <p:cTn id="34" dur="500" fill="hold"/>
                                        <p:tgtEl>
                                          <p:spTgt spid="8"/>
                                        </p:tgtEl>
                                        <p:attrNameLst>
                                          <p:attrName>ppt_x</p:attrName>
                                        </p:attrNameLst>
                                      </p:cBhvr>
                                      <p:tavLst>
                                        <p:tav tm="0">
                                          <p:val>
                                            <p:strVal val="0-#ppt_w/2"/>
                                          </p:val>
                                        </p:tav>
                                        <p:tav tm="100000">
                                          <p:val>
                                            <p:strVal val="#ppt_x"/>
                                          </p:val>
                                        </p:tav>
                                      </p:tavLst>
                                    </p:anim>
                                    <p:anim calcmode="lin" valueType="num">
                                      <p:cBhvr additive="base">
                                        <p:cTn id="35" dur="500" fill="hold"/>
                                        <p:tgtEl>
                                          <p:spTgt spid="8"/>
                                        </p:tgtEl>
                                        <p:attrNameLst>
                                          <p:attrName>ppt_y</p:attrName>
                                        </p:attrNameLst>
                                      </p:cBhvr>
                                      <p:tavLst>
                                        <p:tav tm="0">
                                          <p:val>
                                            <p:strVal val="#ppt_y"/>
                                          </p:val>
                                        </p:tav>
                                        <p:tav tm="100000">
                                          <p:val>
                                            <p:strVal val="#ppt_y"/>
                                          </p:val>
                                        </p:tav>
                                      </p:tavLst>
                                    </p:anim>
                                  </p:childTnLst>
                                </p:cTn>
                              </p:par>
                              <p:par>
                                <p:cTn id="36" presetID="42" presetClass="entr" presetSubtype="0" fill="hold" nodeType="withEffect">
                                  <p:stCondLst>
                                    <p:cond delay="0"/>
                                  </p:stCondLst>
                                  <p:childTnLst>
                                    <p:set>
                                      <p:cBhvr>
                                        <p:cTn id="37" dur="1" fill="hold">
                                          <p:stCondLst>
                                            <p:cond delay="0"/>
                                          </p:stCondLst>
                                        </p:cTn>
                                        <p:tgtEl>
                                          <p:spTgt spid="5"/>
                                        </p:tgtEl>
                                        <p:attrNameLst>
                                          <p:attrName>style.visibility</p:attrName>
                                        </p:attrNameLst>
                                      </p:cBhvr>
                                      <p:to>
                                        <p:strVal val="visible"/>
                                      </p:to>
                                    </p:set>
                                    <p:animEffect transition="in" filter="fade">
                                      <p:cBhvr>
                                        <p:cTn id="38" dur="1000"/>
                                        <p:tgtEl>
                                          <p:spTgt spid="5"/>
                                        </p:tgtEl>
                                      </p:cBhvr>
                                    </p:animEffect>
                                    <p:anim calcmode="lin" valueType="num">
                                      <p:cBhvr>
                                        <p:cTn id="39" dur="1000" fill="hold"/>
                                        <p:tgtEl>
                                          <p:spTgt spid="5"/>
                                        </p:tgtEl>
                                        <p:attrNameLst>
                                          <p:attrName>ppt_x</p:attrName>
                                        </p:attrNameLst>
                                      </p:cBhvr>
                                      <p:tavLst>
                                        <p:tav tm="0">
                                          <p:val>
                                            <p:strVal val="#ppt_x"/>
                                          </p:val>
                                        </p:tav>
                                        <p:tav tm="100000">
                                          <p:val>
                                            <p:strVal val="#ppt_x"/>
                                          </p:val>
                                        </p:tav>
                                      </p:tavLst>
                                    </p:anim>
                                    <p:anim calcmode="lin" valueType="num">
                                      <p:cBhvr>
                                        <p:cTn id="40"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TotalTime>
  <Words>1099</Words>
  <Application>Microsoft Office PowerPoint</Application>
  <PresentationFormat>Custom</PresentationFormat>
  <Paragraphs>92</Paragraphs>
  <Slides>18</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Montserrat Bold</vt:lpstr>
      <vt:lpstr>Montserrat</vt:lpstr>
      <vt:lpstr>Calibri</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Gender and age detection</dc:title>
  <cp:lastModifiedBy>Arooj</cp:lastModifiedBy>
  <cp:revision>3</cp:revision>
  <dcterms:created xsi:type="dcterms:W3CDTF">2006-08-16T00:00:00Z</dcterms:created>
  <dcterms:modified xsi:type="dcterms:W3CDTF">2024-05-13T20:15:21Z</dcterms:modified>
  <dc:identifier>DAGCZXiQ-0U</dc:identifier>
</cp:coreProperties>
</file>